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1" r:id="rId5"/>
    <p:sldMasterId id="2147483701" r:id="rId6"/>
  </p:sldMasterIdLst>
  <p:notesMasterIdLst>
    <p:notesMasterId r:id="rId15"/>
  </p:notesMasterIdLst>
  <p:sldIdLst>
    <p:sldId id="2147474755" r:id="rId7"/>
    <p:sldId id="2147474751" r:id="rId8"/>
    <p:sldId id="2147474735" r:id="rId9"/>
    <p:sldId id="2147474742" r:id="rId10"/>
    <p:sldId id="2147474754" r:id="rId11"/>
    <p:sldId id="2147474752" r:id="rId12"/>
    <p:sldId id="2147474753" r:id="rId13"/>
    <p:sldId id="30103" r:id="rId14"/>
  </p:sldIdLst>
  <p:sldSz cx="12192000" cy="6858000"/>
  <p:notesSz cx="7104063" cy="10234613"/>
  <p:defaultText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F88F65B-2BC2-98A7-8605-CAFE65D672EB}" name="Aasen, Kristine" initials="AK" userId="S::kria@brreg.no::8ba7fea9-48f8-44bb-9359-1216528da4b5" providerId="AD"/>
  <p188:author id="{9D6F7C6B-6CEC-8550-CDC3-FE7D50A726A9}" name="Maasø, Hege" initials="MH" userId="S::hem@brreg.no::6cb35cbc-0c56-41fc-b8a0-1e507fcbf7f8" providerId="AD"/>
  <p188:author id="{B5E4356F-9C91-5C2D-36A7-D8FA7DA72BD3}" name="Pizzini, Alessio" initials="" userId="S::api@brreg.no::55df3ee6-5f95-447a-82d5-1f6f24752a7a" providerId="AD"/>
  <p188:author id="{577D6293-766C-03B8-8A26-53653EDE056C}" name="Sørensen, Guro Forren" initials="GS" userId="S::gufs@brreg.no::4731f030-4f09-4949-98b0-65102298e9b8" providerId="AD"/>
  <p188:author id="{0BA86DE6-3686-F239-A843-445F350E172C}" name="Torseth, Marit Holm" initials="TH" userId="S::mto@brreg.no::3d36f275-e7f2-4eb1-bb04-ae791163fd4c" providerId="AD"/>
  <p188:author id="{9C5DB3E7-09A1-FB63-27F3-E62DE4783D29}" name="Olsen, Sissel Hovstein" initials="OSH" userId="S::sols@brreg.no::463a5b52-4739-45b1-94cf-6e4f4cc2c0c7"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5641" autoAdjust="0"/>
  </p:normalViewPr>
  <p:slideViewPr>
    <p:cSldViewPr snapToGrid="0">
      <p:cViewPr varScale="1">
        <p:scale>
          <a:sx n="120" d="100"/>
          <a:sy n="120" d="100"/>
        </p:scale>
        <p:origin x="4044" y="102"/>
      </p:cViewPr>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s>
</file>

<file path=ppt/diagrams/_rels/data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svg"/><Relationship Id="rId1" Type="http://schemas.openxmlformats.org/officeDocument/2006/relationships/image" Target="../media/image14.png"/><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diagrams/_rels/drawing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svg"/><Relationship Id="rId1" Type="http://schemas.openxmlformats.org/officeDocument/2006/relationships/image" Target="../media/image14.png"/><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diagrams/colors1.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data1.xml><?xml version="1.0" encoding="utf-8"?>
<dgm:dataModel xmlns:dgm="http://schemas.openxmlformats.org/drawingml/2006/diagram" xmlns:a="http://schemas.openxmlformats.org/drawingml/2006/main">
  <dgm:ptLst>
    <dgm:pt modelId="{7B4459B5-5079-4A1D-8D44-D18B72AF0DD3}"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C703301D-BA0A-47C2-8F9A-2D504CD9C06F}">
      <dgm:prSet/>
      <dgm:spPr/>
      <dgm:t>
        <a:bodyPr/>
        <a:lstStyle/>
        <a:p>
          <a:r>
            <a:rPr lang="en-US"/>
            <a:t>Collaboration and data sharing lead to simplification.</a:t>
          </a:r>
        </a:p>
      </dgm:t>
    </dgm:pt>
    <dgm:pt modelId="{7068AE95-DA39-4D42-B5BF-2113666E6483}" type="parTrans" cxnId="{07A61263-D1E4-4039-B5C3-3F6E449EC48E}">
      <dgm:prSet/>
      <dgm:spPr/>
      <dgm:t>
        <a:bodyPr/>
        <a:lstStyle/>
        <a:p>
          <a:endParaRPr lang="en-US"/>
        </a:p>
      </dgm:t>
    </dgm:pt>
    <dgm:pt modelId="{732A2382-4588-4D75-AE23-512B507613FD}" type="sibTrans" cxnId="{07A61263-D1E4-4039-B5C3-3F6E449EC48E}">
      <dgm:prSet/>
      <dgm:spPr/>
      <dgm:t>
        <a:bodyPr/>
        <a:lstStyle/>
        <a:p>
          <a:endParaRPr lang="en-US"/>
        </a:p>
      </dgm:t>
    </dgm:pt>
    <dgm:pt modelId="{4CECD8E9-65F4-467E-ACAB-2F7A09E7FBB0}">
      <dgm:prSet/>
      <dgm:spPr/>
      <dgm:t>
        <a:bodyPr/>
        <a:lstStyle/>
        <a:p>
          <a:r>
            <a:rPr lang="en-US"/>
            <a:t>Reduce the administrative costs for the business sector so that they spend less time retrieving data from public sources and rather spend more time on restructuring for meeting their ESG-goals.</a:t>
          </a:r>
        </a:p>
      </dgm:t>
    </dgm:pt>
    <dgm:pt modelId="{6C0809AC-0A2F-4EFB-B59F-ABBBC2D81AA2}" type="parTrans" cxnId="{08882FF9-9838-41BE-A408-0654F4B35F1E}">
      <dgm:prSet/>
      <dgm:spPr/>
      <dgm:t>
        <a:bodyPr/>
        <a:lstStyle/>
        <a:p>
          <a:endParaRPr lang="en-US"/>
        </a:p>
      </dgm:t>
    </dgm:pt>
    <dgm:pt modelId="{8C0D47D8-B680-41CB-AF76-027F36631F02}" type="sibTrans" cxnId="{08882FF9-9838-41BE-A408-0654F4B35F1E}">
      <dgm:prSet/>
      <dgm:spPr/>
      <dgm:t>
        <a:bodyPr/>
        <a:lstStyle/>
        <a:p>
          <a:endParaRPr lang="en-US"/>
        </a:p>
      </dgm:t>
    </dgm:pt>
    <dgm:pt modelId="{E5235703-9642-445F-B44D-7FD750D924B4}">
      <dgm:prSet/>
      <dgm:spPr/>
      <dgm:t>
        <a:bodyPr/>
        <a:lstStyle/>
        <a:p>
          <a:r>
            <a:rPr lang="en-US"/>
            <a:t>Supporting the "Once-Only principle" - companies only submit sustainability information to government and public services once.</a:t>
          </a:r>
        </a:p>
      </dgm:t>
    </dgm:pt>
    <dgm:pt modelId="{9CAED01A-8D5F-4D96-B368-6E637A27D88A}" type="parTrans" cxnId="{A3986764-3E9F-49D8-963E-4A3CE08FB804}">
      <dgm:prSet/>
      <dgm:spPr/>
      <dgm:t>
        <a:bodyPr/>
        <a:lstStyle/>
        <a:p>
          <a:endParaRPr lang="en-US"/>
        </a:p>
      </dgm:t>
    </dgm:pt>
    <dgm:pt modelId="{68EC71FB-6038-42F0-80E8-C715A69F7C7D}" type="sibTrans" cxnId="{A3986764-3E9F-49D8-963E-4A3CE08FB804}">
      <dgm:prSet/>
      <dgm:spPr/>
      <dgm:t>
        <a:bodyPr/>
        <a:lstStyle/>
        <a:p>
          <a:endParaRPr lang="en-US"/>
        </a:p>
      </dgm:t>
    </dgm:pt>
    <dgm:pt modelId="{F3C11CB0-6F76-4B27-BEF1-C6684DC6A371}" type="pres">
      <dgm:prSet presAssocID="{7B4459B5-5079-4A1D-8D44-D18B72AF0DD3}" presName="root" presStyleCnt="0">
        <dgm:presLayoutVars>
          <dgm:dir/>
          <dgm:resizeHandles val="exact"/>
        </dgm:presLayoutVars>
      </dgm:prSet>
      <dgm:spPr/>
    </dgm:pt>
    <dgm:pt modelId="{147BC755-7762-4CD1-9BAB-7791869F1C07}" type="pres">
      <dgm:prSet presAssocID="{C703301D-BA0A-47C2-8F9A-2D504CD9C06F}" presName="compNode" presStyleCnt="0"/>
      <dgm:spPr/>
    </dgm:pt>
    <dgm:pt modelId="{EDB1B6B5-570F-4E8F-AF5B-4C63CADF7610}" type="pres">
      <dgm:prSet presAssocID="{C703301D-BA0A-47C2-8F9A-2D504CD9C06F}" presName="bgRect" presStyleLbl="bgShp" presStyleIdx="0" presStyleCnt="3"/>
      <dgm:spPr/>
    </dgm:pt>
    <dgm:pt modelId="{4D6F0830-2401-48A9-9353-93DEB2F799C4}" type="pres">
      <dgm:prSet presAssocID="{C703301D-BA0A-47C2-8F9A-2D504CD9C06F}"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rukere"/>
        </a:ext>
      </dgm:extLst>
    </dgm:pt>
    <dgm:pt modelId="{4A888F52-B345-4E20-B0E5-FFE142F38154}" type="pres">
      <dgm:prSet presAssocID="{C703301D-BA0A-47C2-8F9A-2D504CD9C06F}" presName="spaceRect" presStyleCnt="0"/>
      <dgm:spPr/>
    </dgm:pt>
    <dgm:pt modelId="{CD7517F6-10B7-46DB-BBE9-A853685F7E38}" type="pres">
      <dgm:prSet presAssocID="{C703301D-BA0A-47C2-8F9A-2D504CD9C06F}" presName="parTx" presStyleLbl="revTx" presStyleIdx="0" presStyleCnt="3">
        <dgm:presLayoutVars>
          <dgm:chMax val="0"/>
          <dgm:chPref val="0"/>
        </dgm:presLayoutVars>
      </dgm:prSet>
      <dgm:spPr/>
    </dgm:pt>
    <dgm:pt modelId="{EF1A5144-6527-4ADA-BB1A-5978294B1840}" type="pres">
      <dgm:prSet presAssocID="{732A2382-4588-4D75-AE23-512B507613FD}" presName="sibTrans" presStyleCnt="0"/>
      <dgm:spPr/>
    </dgm:pt>
    <dgm:pt modelId="{58A1CD3F-8F26-4EC8-A411-21786F06E9A5}" type="pres">
      <dgm:prSet presAssocID="{4CECD8E9-65F4-467E-ACAB-2F7A09E7FBB0}" presName="compNode" presStyleCnt="0"/>
      <dgm:spPr/>
    </dgm:pt>
    <dgm:pt modelId="{E339BCC1-831B-4B49-9047-208F291F5C51}" type="pres">
      <dgm:prSet presAssocID="{4CECD8E9-65F4-467E-ACAB-2F7A09E7FBB0}" presName="bgRect" presStyleLbl="bgShp" presStyleIdx="1" presStyleCnt="3"/>
      <dgm:spPr/>
    </dgm:pt>
    <dgm:pt modelId="{3E2842B9-5C62-4CDF-BD2B-41A85D41DAD5}" type="pres">
      <dgm:prSet presAssocID="{4CECD8E9-65F4-467E-ACAB-2F7A09E7FBB0}"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usiness Growth"/>
        </a:ext>
      </dgm:extLst>
    </dgm:pt>
    <dgm:pt modelId="{8EF5AAB6-C3A0-48B4-BE6B-CDB07013D731}" type="pres">
      <dgm:prSet presAssocID="{4CECD8E9-65F4-467E-ACAB-2F7A09E7FBB0}" presName="spaceRect" presStyleCnt="0"/>
      <dgm:spPr/>
    </dgm:pt>
    <dgm:pt modelId="{5C5A2945-5011-4610-8E6D-CF96D854E979}" type="pres">
      <dgm:prSet presAssocID="{4CECD8E9-65F4-467E-ACAB-2F7A09E7FBB0}" presName="parTx" presStyleLbl="revTx" presStyleIdx="1" presStyleCnt="3">
        <dgm:presLayoutVars>
          <dgm:chMax val="0"/>
          <dgm:chPref val="0"/>
        </dgm:presLayoutVars>
      </dgm:prSet>
      <dgm:spPr/>
    </dgm:pt>
    <dgm:pt modelId="{84D17B9A-FA39-4CAE-85BE-B0E660E5ACF9}" type="pres">
      <dgm:prSet presAssocID="{8C0D47D8-B680-41CB-AF76-027F36631F02}" presName="sibTrans" presStyleCnt="0"/>
      <dgm:spPr/>
    </dgm:pt>
    <dgm:pt modelId="{90A35EDA-EC0D-4007-A343-3B7DE449F240}" type="pres">
      <dgm:prSet presAssocID="{E5235703-9642-445F-B44D-7FD750D924B4}" presName="compNode" presStyleCnt="0"/>
      <dgm:spPr/>
    </dgm:pt>
    <dgm:pt modelId="{75728ADE-34E4-4511-BA0B-E73A84CD6592}" type="pres">
      <dgm:prSet presAssocID="{E5235703-9642-445F-B44D-7FD750D924B4}" presName="bgRect" presStyleLbl="bgShp" presStyleIdx="2" presStyleCnt="3"/>
      <dgm:spPr/>
    </dgm:pt>
    <dgm:pt modelId="{00C67EDA-7876-40AB-9EC0-55B8C52F61CF}" type="pres">
      <dgm:prSet presAssocID="{E5235703-9642-445F-B44D-7FD750D924B4}"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Bank"/>
        </a:ext>
      </dgm:extLst>
    </dgm:pt>
    <dgm:pt modelId="{E97D62C5-3D5D-470E-A01F-47C4360CF7DD}" type="pres">
      <dgm:prSet presAssocID="{E5235703-9642-445F-B44D-7FD750D924B4}" presName="spaceRect" presStyleCnt="0"/>
      <dgm:spPr/>
    </dgm:pt>
    <dgm:pt modelId="{4B4298C7-359C-493E-931F-CB4070C8CD0A}" type="pres">
      <dgm:prSet presAssocID="{E5235703-9642-445F-B44D-7FD750D924B4}" presName="parTx" presStyleLbl="revTx" presStyleIdx="2" presStyleCnt="3">
        <dgm:presLayoutVars>
          <dgm:chMax val="0"/>
          <dgm:chPref val="0"/>
        </dgm:presLayoutVars>
      </dgm:prSet>
      <dgm:spPr/>
    </dgm:pt>
  </dgm:ptLst>
  <dgm:cxnLst>
    <dgm:cxn modelId="{07A61263-D1E4-4039-B5C3-3F6E449EC48E}" srcId="{7B4459B5-5079-4A1D-8D44-D18B72AF0DD3}" destId="{C703301D-BA0A-47C2-8F9A-2D504CD9C06F}" srcOrd="0" destOrd="0" parTransId="{7068AE95-DA39-4D42-B5BF-2113666E6483}" sibTransId="{732A2382-4588-4D75-AE23-512B507613FD}"/>
    <dgm:cxn modelId="{A3986764-3E9F-49D8-963E-4A3CE08FB804}" srcId="{7B4459B5-5079-4A1D-8D44-D18B72AF0DD3}" destId="{E5235703-9642-445F-B44D-7FD750D924B4}" srcOrd="2" destOrd="0" parTransId="{9CAED01A-8D5F-4D96-B368-6E637A27D88A}" sibTransId="{68EC71FB-6038-42F0-80E8-C715A69F7C7D}"/>
    <dgm:cxn modelId="{EA089368-9BFB-41D9-948F-FB72DEBFF5A9}" type="presOf" srcId="{4CECD8E9-65F4-467E-ACAB-2F7A09E7FBB0}" destId="{5C5A2945-5011-4610-8E6D-CF96D854E979}" srcOrd="0" destOrd="0" presId="urn:microsoft.com/office/officeart/2018/2/layout/IconVerticalSolidList"/>
    <dgm:cxn modelId="{86F6606D-A14C-4E70-A56C-AEE2B08F11AF}" type="presOf" srcId="{E5235703-9642-445F-B44D-7FD750D924B4}" destId="{4B4298C7-359C-493E-931F-CB4070C8CD0A}" srcOrd="0" destOrd="0" presId="urn:microsoft.com/office/officeart/2018/2/layout/IconVerticalSolidList"/>
    <dgm:cxn modelId="{4794585A-3B87-4DF0-8FEA-E5015401872E}" type="presOf" srcId="{7B4459B5-5079-4A1D-8D44-D18B72AF0DD3}" destId="{F3C11CB0-6F76-4B27-BEF1-C6684DC6A371}" srcOrd="0" destOrd="0" presId="urn:microsoft.com/office/officeart/2018/2/layout/IconVerticalSolidList"/>
    <dgm:cxn modelId="{42D5F0B4-A73A-4614-8173-754371FA2493}" type="presOf" srcId="{C703301D-BA0A-47C2-8F9A-2D504CD9C06F}" destId="{CD7517F6-10B7-46DB-BBE9-A853685F7E38}" srcOrd="0" destOrd="0" presId="urn:microsoft.com/office/officeart/2018/2/layout/IconVerticalSolidList"/>
    <dgm:cxn modelId="{08882FF9-9838-41BE-A408-0654F4B35F1E}" srcId="{7B4459B5-5079-4A1D-8D44-D18B72AF0DD3}" destId="{4CECD8E9-65F4-467E-ACAB-2F7A09E7FBB0}" srcOrd="1" destOrd="0" parTransId="{6C0809AC-0A2F-4EFB-B59F-ABBBC2D81AA2}" sibTransId="{8C0D47D8-B680-41CB-AF76-027F36631F02}"/>
    <dgm:cxn modelId="{89AD7A65-6049-490E-A2FA-724A0DC1178D}" type="presParOf" srcId="{F3C11CB0-6F76-4B27-BEF1-C6684DC6A371}" destId="{147BC755-7762-4CD1-9BAB-7791869F1C07}" srcOrd="0" destOrd="0" presId="urn:microsoft.com/office/officeart/2018/2/layout/IconVerticalSolidList"/>
    <dgm:cxn modelId="{D6CA17B1-B9DC-4B9D-BDBB-B89A7AD29B5B}" type="presParOf" srcId="{147BC755-7762-4CD1-9BAB-7791869F1C07}" destId="{EDB1B6B5-570F-4E8F-AF5B-4C63CADF7610}" srcOrd="0" destOrd="0" presId="urn:microsoft.com/office/officeart/2018/2/layout/IconVerticalSolidList"/>
    <dgm:cxn modelId="{33E2EA89-D8BD-41DC-AC5B-84D4BC44B876}" type="presParOf" srcId="{147BC755-7762-4CD1-9BAB-7791869F1C07}" destId="{4D6F0830-2401-48A9-9353-93DEB2F799C4}" srcOrd="1" destOrd="0" presId="urn:microsoft.com/office/officeart/2018/2/layout/IconVerticalSolidList"/>
    <dgm:cxn modelId="{CDE31539-0ED6-4A1B-942E-1AD7548281C3}" type="presParOf" srcId="{147BC755-7762-4CD1-9BAB-7791869F1C07}" destId="{4A888F52-B345-4E20-B0E5-FFE142F38154}" srcOrd="2" destOrd="0" presId="urn:microsoft.com/office/officeart/2018/2/layout/IconVerticalSolidList"/>
    <dgm:cxn modelId="{E885D831-6049-4D93-872B-92BB2BA70092}" type="presParOf" srcId="{147BC755-7762-4CD1-9BAB-7791869F1C07}" destId="{CD7517F6-10B7-46DB-BBE9-A853685F7E38}" srcOrd="3" destOrd="0" presId="urn:microsoft.com/office/officeart/2018/2/layout/IconVerticalSolidList"/>
    <dgm:cxn modelId="{6BAE46B9-2B5A-4BBB-9CFB-A19C367243EE}" type="presParOf" srcId="{F3C11CB0-6F76-4B27-BEF1-C6684DC6A371}" destId="{EF1A5144-6527-4ADA-BB1A-5978294B1840}" srcOrd="1" destOrd="0" presId="urn:microsoft.com/office/officeart/2018/2/layout/IconVerticalSolidList"/>
    <dgm:cxn modelId="{D0C50AA3-FF87-4C6F-91CA-17D7AE469B37}" type="presParOf" srcId="{F3C11CB0-6F76-4B27-BEF1-C6684DC6A371}" destId="{58A1CD3F-8F26-4EC8-A411-21786F06E9A5}" srcOrd="2" destOrd="0" presId="urn:microsoft.com/office/officeart/2018/2/layout/IconVerticalSolidList"/>
    <dgm:cxn modelId="{96C4A3B3-3CB0-4D6D-8492-A4E72F4F56A7}" type="presParOf" srcId="{58A1CD3F-8F26-4EC8-A411-21786F06E9A5}" destId="{E339BCC1-831B-4B49-9047-208F291F5C51}" srcOrd="0" destOrd="0" presId="urn:microsoft.com/office/officeart/2018/2/layout/IconVerticalSolidList"/>
    <dgm:cxn modelId="{AED7A923-570C-4DF2-8A45-9ECF3BE723BA}" type="presParOf" srcId="{58A1CD3F-8F26-4EC8-A411-21786F06E9A5}" destId="{3E2842B9-5C62-4CDF-BD2B-41A85D41DAD5}" srcOrd="1" destOrd="0" presId="urn:microsoft.com/office/officeart/2018/2/layout/IconVerticalSolidList"/>
    <dgm:cxn modelId="{5B758C69-E9C8-4361-B181-6FF003F5AC45}" type="presParOf" srcId="{58A1CD3F-8F26-4EC8-A411-21786F06E9A5}" destId="{8EF5AAB6-C3A0-48B4-BE6B-CDB07013D731}" srcOrd="2" destOrd="0" presId="urn:microsoft.com/office/officeart/2018/2/layout/IconVerticalSolidList"/>
    <dgm:cxn modelId="{C97C7023-B917-472A-9DE0-372FAED9432F}" type="presParOf" srcId="{58A1CD3F-8F26-4EC8-A411-21786F06E9A5}" destId="{5C5A2945-5011-4610-8E6D-CF96D854E979}" srcOrd="3" destOrd="0" presId="urn:microsoft.com/office/officeart/2018/2/layout/IconVerticalSolidList"/>
    <dgm:cxn modelId="{76F4E151-0A79-4D48-BE09-2B93E903BA8F}" type="presParOf" srcId="{F3C11CB0-6F76-4B27-BEF1-C6684DC6A371}" destId="{84D17B9A-FA39-4CAE-85BE-B0E660E5ACF9}" srcOrd="3" destOrd="0" presId="urn:microsoft.com/office/officeart/2018/2/layout/IconVerticalSolidList"/>
    <dgm:cxn modelId="{05A899FE-B83A-4471-9BD5-FB8D79C0D43E}" type="presParOf" srcId="{F3C11CB0-6F76-4B27-BEF1-C6684DC6A371}" destId="{90A35EDA-EC0D-4007-A343-3B7DE449F240}" srcOrd="4" destOrd="0" presId="urn:microsoft.com/office/officeart/2018/2/layout/IconVerticalSolidList"/>
    <dgm:cxn modelId="{42ED266D-B9DC-44D0-89C1-96C95CDF6A4C}" type="presParOf" srcId="{90A35EDA-EC0D-4007-A343-3B7DE449F240}" destId="{75728ADE-34E4-4511-BA0B-E73A84CD6592}" srcOrd="0" destOrd="0" presId="urn:microsoft.com/office/officeart/2018/2/layout/IconVerticalSolidList"/>
    <dgm:cxn modelId="{A12DF328-B7A2-46B4-8629-A9BBCE4DCB21}" type="presParOf" srcId="{90A35EDA-EC0D-4007-A343-3B7DE449F240}" destId="{00C67EDA-7876-40AB-9EC0-55B8C52F61CF}" srcOrd="1" destOrd="0" presId="urn:microsoft.com/office/officeart/2018/2/layout/IconVerticalSolidList"/>
    <dgm:cxn modelId="{A72D1CD3-2DE3-42A4-B754-0A89AB23753E}" type="presParOf" srcId="{90A35EDA-EC0D-4007-A343-3B7DE449F240}" destId="{E97D62C5-3D5D-470E-A01F-47C4360CF7DD}" srcOrd="2" destOrd="0" presId="urn:microsoft.com/office/officeart/2018/2/layout/IconVerticalSolidList"/>
    <dgm:cxn modelId="{59481A97-C70B-4D5A-B95D-2147EE08D118}" type="presParOf" srcId="{90A35EDA-EC0D-4007-A343-3B7DE449F240}" destId="{4B4298C7-359C-493E-931F-CB4070C8CD0A}"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B1B6B5-570F-4E8F-AF5B-4C63CADF7610}">
      <dsp:nvSpPr>
        <dsp:cNvPr id="0" name=""/>
        <dsp:cNvSpPr/>
      </dsp:nvSpPr>
      <dsp:spPr>
        <a:xfrm>
          <a:off x="0" y="499"/>
          <a:ext cx="9618133" cy="1169280"/>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D6F0830-2401-48A9-9353-93DEB2F799C4}">
      <dsp:nvSpPr>
        <dsp:cNvPr id="0" name=""/>
        <dsp:cNvSpPr/>
      </dsp:nvSpPr>
      <dsp:spPr>
        <a:xfrm>
          <a:off x="353707" y="263587"/>
          <a:ext cx="643104" cy="64310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CD7517F6-10B7-46DB-BBE9-A853685F7E38}">
      <dsp:nvSpPr>
        <dsp:cNvPr id="0" name=""/>
        <dsp:cNvSpPr/>
      </dsp:nvSpPr>
      <dsp:spPr>
        <a:xfrm>
          <a:off x="1350519" y="499"/>
          <a:ext cx="8267613" cy="1169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3749" tIns="123749" rIns="123749" bIns="123749" numCol="1" spcCol="1270" anchor="ctr" anchorCtr="0">
          <a:noAutofit/>
        </a:bodyPr>
        <a:lstStyle/>
        <a:p>
          <a:pPr marL="0" lvl="0" indent="0" algn="l" defTabSz="889000">
            <a:lnSpc>
              <a:spcPct val="90000"/>
            </a:lnSpc>
            <a:spcBef>
              <a:spcPct val="0"/>
            </a:spcBef>
            <a:spcAft>
              <a:spcPct val="35000"/>
            </a:spcAft>
            <a:buNone/>
          </a:pPr>
          <a:r>
            <a:rPr lang="en-US" sz="2000" kern="1200"/>
            <a:t>Collaboration and data sharing lead to simplification.</a:t>
          </a:r>
        </a:p>
      </dsp:txBody>
      <dsp:txXfrm>
        <a:off x="1350519" y="499"/>
        <a:ext cx="8267613" cy="1169280"/>
      </dsp:txXfrm>
    </dsp:sp>
    <dsp:sp modelId="{E339BCC1-831B-4B49-9047-208F291F5C51}">
      <dsp:nvSpPr>
        <dsp:cNvPr id="0" name=""/>
        <dsp:cNvSpPr/>
      </dsp:nvSpPr>
      <dsp:spPr>
        <a:xfrm>
          <a:off x="0" y="1462100"/>
          <a:ext cx="9618133" cy="1169280"/>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E2842B9-5C62-4CDF-BD2B-41A85D41DAD5}">
      <dsp:nvSpPr>
        <dsp:cNvPr id="0" name=""/>
        <dsp:cNvSpPr/>
      </dsp:nvSpPr>
      <dsp:spPr>
        <a:xfrm>
          <a:off x="353707" y="1725188"/>
          <a:ext cx="643104" cy="64310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5C5A2945-5011-4610-8E6D-CF96D854E979}">
      <dsp:nvSpPr>
        <dsp:cNvPr id="0" name=""/>
        <dsp:cNvSpPr/>
      </dsp:nvSpPr>
      <dsp:spPr>
        <a:xfrm>
          <a:off x="1350519" y="1462100"/>
          <a:ext cx="8267613" cy="1169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3749" tIns="123749" rIns="123749" bIns="123749" numCol="1" spcCol="1270" anchor="ctr" anchorCtr="0">
          <a:noAutofit/>
        </a:bodyPr>
        <a:lstStyle/>
        <a:p>
          <a:pPr marL="0" lvl="0" indent="0" algn="l" defTabSz="889000">
            <a:lnSpc>
              <a:spcPct val="90000"/>
            </a:lnSpc>
            <a:spcBef>
              <a:spcPct val="0"/>
            </a:spcBef>
            <a:spcAft>
              <a:spcPct val="35000"/>
            </a:spcAft>
            <a:buNone/>
          </a:pPr>
          <a:r>
            <a:rPr lang="en-US" sz="2000" kern="1200"/>
            <a:t>Reduce the administrative costs for the business sector so that they spend less time retrieving data from public sources and rather spend more time on restructuring for meeting their ESG-goals.</a:t>
          </a:r>
        </a:p>
      </dsp:txBody>
      <dsp:txXfrm>
        <a:off x="1350519" y="1462100"/>
        <a:ext cx="8267613" cy="1169280"/>
      </dsp:txXfrm>
    </dsp:sp>
    <dsp:sp modelId="{75728ADE-34E4-4511-BA0B-E73A84CD6592}">
      <dsp:nvSpPr>
        <dsp:cNvPr id="0" name=""/>
        <dsp:cNvSpPr/>
      </dsp:nvSpPr>
      <dsp:spPr>
        <a:xfrm>
          <a:off x="0" y="2923701"/>
          <a:ext cx="9618133" cy="1169280"/>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0C67EDA-7876-40AB-9EC0-55B8C52F61CF}">
      <dsp:nvSpPr>
        <dsp:cNvPr id="0" name=""/>
        <dsp:cNvSpPr/>
      </dsp:nvSpPr>
      <dsp:spPr>
        <a:xfrm>
          <a:off x="353707" y="3186789"/>
          <a:ext cx="643104" cy="64310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4B4298C7-359C-493E-931F-CB4070C8CD0A}">
      <dsp:nvSpPr>
        <dsp:cNvPr id="0" name=""/>
        <dsp:cNvSpPr/>
      </dsp:nvSpPr>
      <dsp:spPr>
        <a:xfrm>
          <a:off x="1350519" y="2923701"/>
          <a:ext cx="8267613" cy="1169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3749" tIns="123749" rIns="123749" bIns="123749" numCol="1" spcCol="1270" anchor="ctr" anchorCtr="0">
          <a:noAutofit/>
        </a:bodyPr>
        <a:lstStyle/>
        <a:p>
          <a:pPr marL="0" lvl="0" indent="0" algn="l" defTabSz="889000">
            <a:lnSpc>
              <a:spcPct val="90000"/>
            </a:lnSpc>
            <a:spcBef>
              <a:spcPct val="0"/>
            </a:spcBef>
            <a:spcAft>
              <a:spcPct val="35000"/>
            </a:spcAft>
            <a:buNone/>
          </a:pPr>
          <a:r>
            <a:rPr lang="en-US" sz="2000" kern="1200"/>
            <a:t>Supporting the "Once-Only principle" - companies only submit sustainability information to government and public services once.</a:t>
          </a:r>
        </a:p>
      </dsp:txBody>
      <dsp:txXfrm>
        <a:off x="1350519" y="2923701"/>
        <a:ext cx="8267613" cy="1169280"/>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lang="nb-NO"/>
          </a:p>
        </p:txBody>
      </p:sp>
      <p:sp>
        <p:nvSpPr>
          <p:cNvPr id="3" name="Plassholder for dato 2"/>
          <p:cNvSpPr>
            <a:spLocks noGrp="1"/>
          </p:cNvSpPr>
          <p:nvPr>
            <p:ph type="dt" idx="1"/>
          </p:nvPr>
        </p:nvSpPr>
        <p:spPr>
          <a:xfrm>
            <a:off x="4023992" y="0"/>
            <a:ext cx="3078427" cy="513508"/>
          </a:xfrm>
          <a:prstGeom prst="rect">
            <a:avLst/>
          </a:prstGeom>
        </p:spPr>
        <p:txBody>
          <a:bodyPr vert="horz" lIns="99075" tIns="49538" rIns="99075" bIns="49538" rtlCol="0"/>
          <a:lstStyle>
            <a:lvl1pPr algn="r">
              <a:defRPr sz="1300"/>
            </a:lvl1pPr>
          </a:lstStyle>
          <a:p>
            <a:fld id="{80F79183-EB5A-47A6-9FB9-26D8EC2FC686}" type="datetimeFigureOut">
              <a:rPr lang="nb-NO" smtClean="0"/>
              <a:t>08.11.2024</a:t>
            </a:fld>
            <a:endParaRPr lang="nb-NO"/>
          </a:p>
        </p:txBody>
      </p:sp>
      <p:sp>
        <p:nvSpPr>
          <p:cNvPr id="4" name="Plassholder for lysbilde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9075" tIns="49538" rIns="99075" bIns="49538" rtlCol="0" anchor="ctr"/>
          <a:lstStyle/>
          <a:p>
            <a:endParaRPr lang="nb-NO"/>
          </a:p>
        </p:txBody>
      </p:sp>
      <p:sp>
        <p:nvSpPr>
          <p:cNvPr id="5" name="Plassholder for notater 4"/>
          <p:cNvSpPr>
            <a:spLocks noGrp="1"/>
          </p:cNvSpPr>
          <p:nvPr>
            <p:ph type="body" sz="quarter" idx="3"/>
          </p:nvPr>
        </p:nvSpPr>
        <p:spPr>
          <a:xfrm>
            <a:off x="710407" y="4925407"/>
            <a:ext cx="5683250" cy="4029879"/>
          </a:xfrm>
          <a:prstGeom prst="rect">
            <a:avLst/>
          </a:prstGeom>
        </p:spPr>
        <p:txBody>
          <a:bodyPr vert="horz" lIns="99075" tIns="49538" rIns="99075" bIns="49538" rtlCol="0"/>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6" name="Plassholder for bunntekst 5"/>
          <p:cNvSpPr>
            <a:spLocks noGrp="1"/>
          </p:cNvSpPr>
          <p:nvPr>
            <p:ph type="ftr" sz="quarter" idx="4"/>
          </p:nvPr>
        </p:nvSpPr>
        <p:spPr>
          <a:xfrm>
            <a:off x="0" y="9721107"/>
            <a:ext cx="3078427" cy="513507"/>
          </a:xfrm>
          <a:prstGeom prst="rect">
            <a:avLst/>
          </a:prstGeom>
        </p:spPr>
        <p:txBody>
          <a:bodyPr vert="horz" lIns="99075" tIns="49538" rIns="99075" bIns="49538" rtlCol="0" anchor="b"/>
          <a:lstStyle>
            <a:lvl1pPr algn="l">
              <a:defRPr sz="1300"/>
            </a:lvl1pPr>
          </a:lstStyle>
          <a:p>
            <a:endParaRPr lang="nb-NO"/>
          </a:p>
        </p:txBody>
      </p:sp>
      <p:sp>
        <p:nvSpPr>
          <p:cNvPr id="7" name="Plassholder for lysbildenummer 6"/>
          <p:cNvSpPr>
            <a:spLocks noGrp="1"/>
          </p:cNvSpPr>
          <p:nvPr>
            <p:ph type="sldNum" sz="quarter" idx="5"/>
          </p:nvPr>
        </p:nvSpPr>
        <p:spPr>
          <a:xfrm>
            <a:off x="4023992" y="9721107"/>
            <a:ext cx="3078427" cy="513507"/>
          </a:xfrm>
          <a:prstGeom prst="rect">
            <a:avLst/>
          </a:prstGeom>
        </p:spPr>
        <p:txBody>
          <a:bodyPr vert="horz" lIns="99075" tIns="49538" rIns="99075" bIns="49538" rtlCol="0" anchor="b"/>
          <a:lstStyle>
            <a:lvl1pPr algn="r">
              <a:defRPr sz="1300"/>
            </a:lvl1pPr>
          </a:lstStyle>
          <a:p>
            <a:fld id="{3DB883ED-FD1A-4111-8CBE-9EB5B03BACF2}" type="slidenum">
              <a:rPr lang="nb-NO" smtClean="0"/>
              <a:t>‹#›</a:t>
            </a:fld>
            <a:endParaRPr lang="nb-NO"/>
          </a:p>
        </p:txBody>
      </p:sp>
    </p:spTree>
    <p:extLst>
      <p:ext uri="{BB962C8B-B14F-4D97-AF65-F5344CB8AC3E}">
        <p14:creationId xmlns:p14="http://schemas.microsoft.com/office/powerpoint/2010/main" val="19593305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0" marR="0" lvl="0" indent="0" algn="l" defTabSz="990752" rtl="0" eaLnBrk="1" fontAlgn="auto" latinLnBrk="0" hangingPunct="1">
              <a:lnSpc>
                <a:spcPct val="100000"/>
              </a:lnSpc>
              <a:spcBef>
                <a:spcPts val="0"/>
              </a:spcBef>
              <a:spcAft>
                <a:spcPts val="0"/>
              </a:spcAft>
              <a:buClrTx/>
              <a:buSzTx/>
              <a:buFontTx/>
              <a:buNone/>
              <a:tabLst/>
              <a:defRPr/>
            </a:pPr>
            <a:r>
              <a:rPr lang="en-US" sz="1000" b="0" dirty="0">
                <a:solidFill>
                  <a:schemeClr val="bg1">
                    <a:lumMod val="95000"/>
                    <a:lumOff val="5000"/>
                  </a:schemeClr>
                </a:solidFill>
                <a:latin typeface="Calibri" panose="020F0502020204030204" pitchFamily="34" charset="0"/>
                <a:ea typeface="Calibri" panose="020F0502020204030204" pitchFamily="34" charset="0"/>
                <a:cs typeface="Calibri" panose="020F0502020204030204" pitchFamily="34" charset="0"/>
              </a:rPr>
              <a:t>My name is… I work as an…</a:t>
            </a:r>
          </a:p>
          <a:p>
            <a:pPr marL="0" marR="0" lvl="0" indent="0" algn="l" defTabSz="990752" rtl="0" eaLnBrk="1" fontAlgn="auto" latinLnBrk="0" hangingPunct="1">
              <a:lnSpc>
                <a:spcPct val="100000"/>
              </a:lnSpc>
              <a:spcBef>
                <a:spcPts val="0"/>
              </a:spcBef>
              <a:spcAft>
                <a:spcPts val="0"/>
              </a:spcAft>
              <a:buClrTx/>
              <a:buSzTx/>
              <a:buFontTx/>
              <a:buNone/>
              <a:tabLst/>
              <a:defRPr/>
            </a:pPr>
            <a:r>
              <a:rPr lang="en-US" sz="1000" b="0" dirty="0">
                <a:solidFill>
                  <a:schemeClr val="bg1">
                    <a:lumMod val="95000"/>
                    <a:lumOff val="5000"/>
                  </a:schemeClr>
                </a:solidFill>
                <a:latin typeface="Calibri" panose="020F0502020204030204" pitchFamily="34" charset="0"/>
                <a:ea typeface="Calibri" panose="020F0502020204030204" pitchFamily="34" charset="0"/>
                <a:cs typeface="Calibri" panose="020F0502020204030204" pitchFamily="34" charset="0"/>
              </a:rPr>
              <a:t>I’m going to speak about opportunities for streamlining and simplify reporting and access to data, prior to and after reporting sustainability information to public authorities</a:t>
            </a:r>
          </a:p>
          <a:p>
            <a:endParaRPr lang="nb-NO" dirty="0"/>
          </a:p>
        </p:txBody>
      </p:sp>
      <p:sp>
        <p:nvSpPr>
          <p:cNvPr id="4" name="Plassholder for lysbildenummer 3"/>
          <p:cNvSpPr>
            <a:spLocks noGrp="1"/>
          </p:cNvSpPr>
          <p:nvPr>
            <p:ph type="sldNum" sz="quarter" idx="5"/>
          </p:nvPr>
        </p:nvSpPr>
        <p:spPr/>
        <p:txBody>
          <a:bodyPr/>
          <a:lstStyle/>
          <a:p>
            <a:fld id="{3DB883ED-FD1A-4111-8CBE-9EB5B03BACF2}" type="slidenum">
              <a:rPr lang="nb-NO" smtClean="0"/>
              <a:t>1</a:t>
            </a:fld>
            <a:endParaRPr lang="nb-NO"/>
          </a:p>
        </p:txBody>
      </p:sp>
    </p:spTree>
    <p:extLst>
      <p:ext uri="{BB962C8B-B14F-4D97-AF65-F5344CB8AC3E}">
        <p14:creationId xmlns:p14="http://schemas.microsoft.com/office/powerpoint/2010/main" val="459821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defTabSz="990752">
              <a:lnSpc>
                <a:spcPct val="107000"/>
              </a:lnSpc>
              <a:spcAft>
                <a:spcPts val="867"/>
              </a:spcAft>
              <a:defRPr/>
            </a:pPr>
            <a:r>
              <a:rPr lang="en-US" sz="1200" b="1" dirty="0" err="1">
                <a:solidFill>
                  <a:schemeClr val="tx1"/>
                </a:solidFill>
                <a:latin typeface="Calibri" panose="020F0502020204030204" pitchFamily="34" charset="0"/>
                <a:ea typeface="Calibri" panose="020F0502020204030204" pitchFamily="34" charset="0"/>
                <a:cs typeface="Calibri" panose="020F0502020204030204" pitchFamily="34" charset="0"/>
              </a:rPr>
              <a:t>Trykk</a:t>
            </a:r>
            <a:r>
              <a:rPr lang="en-US" sz="1200" b="1" dirty="0">
                <a:solidFill>
                  <a:schemeClr val="tx1"/>
                </a:solidFill>
                <a:latin typeface="Calibri" panose="020F0502020204030204" pitchFamily="34" charset="0"/>
                <a:ea typeface="Calibri" panose="020F0502020204030204" pitchFamily="34" charset="0"/>
                <a:cs typeface="Calibri" panose="020F0502020204030204" pitchFamily="34" charset="0"/>
              </a:rPr>
              <a:t> x 4: </a:t>
            </a:r>
          </a:p>
          <a:p>
            <a:pPr marL="0" marR="0" lvl="0" indent="0" algn="l" defTabSz="990752" rtl="0" eaLnBrk="1" fontAlgn="auto" latinLnBrk="0" hangingPunct="1">
              <a:lnSpc>
                <a:spcPct val="107000"/>
              </a:lnSpc>
              <a:spcBef>
                <a:spcPts val="0"/>
              </a:spcBef>
              <a:spcAft>
                <a:spcPts val="867"/>
              </a:spcAft>
              <a:buClrTx/>
              <a:buSzTx/>
              <a:buFontTx/>
              <a:buNone/>
              <a:tabLst/>
              <a:defRPr/>
            </a:pPr>
            <a:r>
              <a:rPr lang="en-GB" sz="12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ESG - Environmental, Social and Governance – are all aspects of Sustainability. Sustainability is essential in the development of our future society and should guide our decisions. Businesses are challenged by users, their clients, banks and governing authorities and others to prove their sustainable operations, by reporting information on their ESG aspects.</a:t>
            </a:r>
            <a:endParaRPr lang="nb-NO" sz="12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defTabSz="990752">
              <a:lnSpc>
                <a:spcPct val="107000"/>
              </a:lnSpc>
              <a:spcAft>
                <a:spcPts val="867"/>
              </a:spcAft>
              <a:defRPr/>
            </a:pPr>
            <a:endParaRPr lang="en-US" sz="12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defTabSz="990752">
              <a:lnSpc>
                <a:spcPct val="107000"/>
              </a:lnSpc>
              <a:spcAft>
                <a:spcPts val="867"/>
              </a:spcAft>
              <a:defRPr/>
            </a:pPr>
            <a:r>
              <a:rPr lang="en-US" sz="1200" b="1" dirty="0" err="1">
                <a:solidFill>
                  <a:schemeClr val="tx1"/>
                </a:solidFill>
                <a:latin typeface="Calibri" panose="020F0502020204030204" pitchFamily="34" charset="0"/>
                <a:ea typeface="Calibri" panose="020F0502020204030204" pitchFamily="34" charset="0"/>
                <a:cs typeface="Calibri" panose="020F0502020204030204" pitchFamily="34" charset="0"/>
              </a:rPr>
              <a:t>Trykk</a:t>
            </a:r>
            <a:r>
              <a:rPr lang="en-US" sz="1200" dirty="0">
                <a:solidFill>
                  <a:schemeClr val="tx1"/>
                </a:solidFill>
                <a:latin typeface="Calibri" panose="020F0502020204030204" pitchFamily="34" charset="0"/>
                <a:ea typeface="Calibri" panose="020F0502020204030204" pitchFamily="34" charset="0"/>
                <a:cs typeface="Calibri" panose="020F0502020204030204" pitchFamily="34" charset="0"/>
              </a:rPr>
              <a:t>: In Norway, more than 99 percent of all companies are small and medium-sized enterprises, which together contribute hundreds of billions in value creation. The Brønnøysund Register Centre therefore aims to provide good solutions that also embrace these type of business.</a:t>
            </a:r>
          </a:p>
          <a:p>
            <a:pPr defTabSz="990752">
              <a:lnSpc>
                <a:spcPct val="107000"/>
              </a:lnSpc>
              <a:spcAft>
                <a:spcPts val="867"/>
              </a:spcAft>
              <a:defRPr/>
            </a:pPr>
            <a:endParaRPr lang="en-US" sz="12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0" marR="0" lvl="0" indent="0" algn="l" defTabSz="990752" rtl="0" eaLnBrk="1" fontAlgn="auto" latinLnBrk="0" hangingPunct="1">
              <a:lnSpc>
                <a:spcPct val="107000"/>
              </a:lnSpc>
              <a:spcBef>
                <a:spcPts val="0"/>
              </a:spcBef>
              <a:spcAft>
                <a:spcPts val="867"/>
              </a:spcAft>
              <a:buClrTx/>
              <a:buSzTx/>
              <a:buFontTx/>
              <a:buNone/>
              <a:tabLst/>
              <a:defRPr/>
            </a:pPr>
            <a:r>
              <a:rPr lang="en-US" sz="1200" b="1" dirty="0" err="1">
                <a:solidFill>
                  <a:schemeClr val="tx1"/>
                </a:solidFill>
                <a:latin typeface="Calibri" panose="020F0502020204030204" pitchFamily="34" charset="0"/>
                <a:ea typeface="Calibri" panose="020F0502020204030204" pitchFamily="34" charset="0"/>
                <a:cs typeface="Calibri" panose="020F0502020204030204" pitchFamily="34" charset="0"/>
              </a:rPr>
              <a:t>Trykk</a:t>
            </a:r>
            <a:r>
              <a:rPr lang="en-US" sz="1200" dirty="0">
                <a:solidFill>
                  <a:schemeClr val="tx1"/>
                </a:solidFill>
                <a:latin typeface="Calibri" panose="020F0502020204030204" pitchFamily="34" charset="0"/>
                <a:ea typeface="Calibri" panose="020F0502020204030204" pitchFamily="34" charset="0"/>
                <a:cs typeface="Calibri" panose="020F0502020204030204" pitchFamily="34" charset="0"/>
              </a:rPr>
              <a:t>: We would like to make it easy for all businesses in Norway to document sustainability. </a:t>
            </a:r>
            <a:r>
              <a:rPr lang="en-GB" sz="12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The Brønnøysund Register Centre wants to develop solutions for businesses by streamlining and simplifying sustainability information gathering and sharing sustainability data in a simple, transparent and open way.</a:t>
            </a:r>
            <a:endParaRPr lang="nb-NO" sz="12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defTabSz="990752">
              <a:lnSpc>
                <a:spcPct val="107000"/>
              </a:lnSpc>
              <a:spcAft>
                <a:spcPts val="867"/>
              </a:spcAft>
              <a:defRPr/>
            </a:pPr>
            <a:r>
              <a:rPr lang="en-US" sz="1200" dirty="0">
                <a:solidFill>
                  <a:schemeClr val="tx1"/>
                </a:solidFill>
                <a:latin typeface="Calibri" panose="020F0502020204030204" pitchFamily="34" charset="0"/>
                <a:ea typeface="Calibri" panose="020F0502020204030204" pitchFamily="34" charset="0"/>
                <a:cs typeface="Calibri" panose="020F0502020204030204" pitchFamily="34" charset="0"/>
              </a:rPr>
              <a:t>
</a:t>
            </a:r>
            <a:endParaRPr lang="nb-NO" sz="1200" kern="1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4" name="Plassholder for lysbildenummer 3"/>
          <p:cNvSpPr>
            <a:spLocks noGrp="1"/>
          </p:cNvSpPr>
          <p:nvPr>
            <p:ph type="sldNum" sz="quarter" idx="5"/>
          </p:nvPr>
        </p:nvSpPr>
        <p:spPr/>
        <p:txBody>
          <a:bodyPr/>
          <a:lstStyle/>
          <a:p>
            <a:pPr defTabSz="990752">
              <a:defRPr/>
            </a:pPr>
            <a:fld id="{F986448A-928A-4C0D-8315-878E0E1E3D1C}" type="slidenum">
              <a:rPr lang="nb-NO">
                <a:solidFill>
                  <a:prstClr val="black"/>
                </a:solidFill>
                <a:latin typeface="Calibri" panose="020F0502020204030204"/>
              </a:rPr>
              <a:pPr defTabSz="990752">
                <a:defRPr/>
              </a:pPr>
              <a:t>2</a:t>
            </a:fld>
            <a:endParaRPr lang="nb-NO">
              <a:solidFill>
                <a:prstClr val="black"/>
              </a:solidFill>
              <a:latin typeface="Calibri" panose="020F0502020204030204"/>
            </a:endParaRPr>
          </a:p>
        </p:txBody>
      </p:sp>
    </p:spTree>
    <p:extLst>
      <p:ext uri="{BB962C8B-B14F-4D97-AF65-F5344CB8AC3E}">
        <p14:creationId xmlns:p14="http://schemas.microsoft.com/office/powerpoint/2010/main" val="35793469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a:lnSpc>
                <a:spcPct val="107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Brønnøysund Register Centre currently has 3 main projects within the Sustainability information area:</a:t>
            </a:r>
            <a:endParaRPr lang="nb-NO" sz="12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mj-lt"/>
              <a:buAutoNum type="arabicPeriod"/>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A "phase 1" solution for those enterprises which have sustainability reporting obligations to the Register of Company Accounts from 2024.</a:t>
            </a:r>
            <a:endParaRPr lang="nb-NO" sz="12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mj-lt"/>
              <a:buAutoNum type="arabicPeriod"/>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A proposal for a modernised Register of Company Accounts will be submitted to the authorities within 1 Nov 2024. The project will facilitate the receipt and availability of sustainability information in accordance with legal requirements.</a:t>
            </a:r>
            <a:endParaRPr lang="nb-NO" sz="12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mj-lt"/>
              <a:buAutoNum type="arabicPeriod"/>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Exploring and defining alternatives for new Sustainability Information Services - described in the elements below:</a:t>
            </a:r>
            <a:endParaRPr lang="nb-NO" sz="1200" kern="100" dirty="0">
              <a:effectLst/>
              <a:latin typeface="Aptos" panose="020B0004020202020204" pitchFamily="34" charset="0"/>
              <a:ea typeface="Aptos" panose="020B0004020202020204" pitchFamily="34" charset="0"/>
              <a:cs typeface="Times New Roman" panose="02020603050405020304" pitchFamily="18" charset="0"/>
            </a:endParaRPr>
          </a:p>
          <a:p>
            <a:pPr lvl="0"/>
            <a:endParaRPr lang="nb-NO" b="0" dirty="0"/>
          </a:p>
        </p:txBody>
      </p:sp>
      <p:sp>
        <p:nvSpPr>
          <p:cNvPr id="4" name="Plassholder for lysbildenummer 3"/>
          <p:cNvSpPr>
            <a:spLocks noGrp="1"/>
          </p:cNvSpPr>
          <p:nvPr>
            <p:ph type="sldNum" sz="quarter" idx="5"/>
          </p:nvPr>
        </p:nvSpPr>
        <p:spPr/>
        <p:txBody>
          <a:bodyPr/>
          <a:lstStyle/>
          <a:p>
            <a:pPr defTabSz="990752">
              <a:defRPr/>
            </a:pPr>
            <a:fld id="{DBE22343-3523-44C3-9FE2-02AF5B757A98}" type="slidenum">
              <a:rPr lang="nb-NO">
                <a:solidFill>
                  <a:prstClr val="black"/>
                </a:solidFill>
                <a:latin typeface="Calibri" panose="020F0502020204030204"/>
              </a:rPr>
              <a:pPr defTabSz="990752">
                <a:defRPr/>
              </a:pPr>
              <a:t>3</a:t>
            </a:fld>
            <a:endParaRPr lang="nb-NO">
              <a:solidFill>
                <a:prstClr val="black"/>
              </a:solidFill>
              <a:latin typeface="Calibri" panose="020F0502020204030204"/>
            </a:endParaRPr>
          </a:p>
        </p:txBody>
      </p:sp>
    </p:spTree>
    <p:extLst>
      <p:ext uri="{BB962C8B-B14F-4D97-AF65-F5344CB8AC3E}">
        <p14:creationId xmlns:p14="http://schemas.microsoft.com/office/powerpoint/2010/main" val="12944095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7078D9-A656-DE67-87A9-D16D1B909178}"/>
            </a:ext>
          </a:extLst>
        </p:cNvPr>
        <p:cNvGrpSpPr/>
        <p:nvPr/>
      </p:nvGrpSpPr>
      <p:grpSpPr>
        <a:xfrm>
          <a:off x="0" y="0"/>
          <a:ext cx="0" cy="0"/>
          <a:chOff x="0" y="0"/>
          <a:chExt cx="0" cy="0"/>
        </a:xfrm>
      </p:grpSpPr>
      <p:sp>
        <p:nvSpPr>
          <p:cNvPr id="2" name="Plassholder for lysbilde 1">
            <a:extLst>
              <a:ext uri="{FF2B5EF4-FFF2-40B4-BE49-F238E27FC236}">
                <a16:creationId xmlns:a16="http://schemas.microsoft.com/office/drawing/2014/main" id="{0C0A0425-E7A8-0A65-E4CA-058441DEE90D}"/>
              </a:ext>
            </a:extLst>
          </p:cNvPr>
          <p:cNvSpPr>
            <a:spLocks noGrp="1" noRot="1" noChangeAspect="1"/>
          </p:cNvSpPr>
          <p:nvPr>
            <p:ph type="sldImg"/>
          </p:nvPr>
        </p:nvSpPr>
        <p:spPr/>
      </p:sp>
      <p:sp>
        <p:nvSpPr>
          <p:cNvPr id="3" name="Plassholder for notater 2">
            <a:extLst>
              <a:ext uri="{FF2B5EF4-FFF2-40B4-BE49-F238E27FC236}">
                <a16:creationId xmlns:a16="http://schemas.microsoft.com/office/drawing/2014/main" id="{C3A9F24C-C9D2-05FF-D8B2-F1850057848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ea typeface="Calibri" panose="020F0502020204030204" pitchFamily="34" charset="0"/>
                <a:cs typeface="Calibri" panose="020F0502020204030204" pitchFamily="34" charset="0"/>
              </a:rPr>
              <a:t>The way ahead is interesting and filled with opportunities. Looking at </a:t>
            </a:r>
            <a:r>
              <a:rPr lang="en-US" sz="1200" b="1" dirty="0">
                <a:latin typeface="Calibri" panose="020F0502020204030204" pitchFamily="34" charset="0"/>
                <a:ea typeface="Calibri" panose="020F0502020204030204" pitchFamily="34" charset="0"/>
                <a:cs typeface="Calibri" panose="020F0502020204030204" pitchFamily="34" charset="0"/>
              </a:rPr>
              <a:t>t</a:t>
            </a:r>
            <a:r>
              <a:rPr lang="en-GB" sz="1200" b="1" kern="100" dirty="0" err="1">
                <a:effectLst/>
                <a:latin typeface="Calibri" panose="020F0502020204030204" pitchFamily="34" charset="0"/>
                <a:ea typeface="Calibri" panose="020F0502020204030204" pitchFamily="34" charset="0"/>
                <a:cs typeface="Calibri" panose="020F0502020204030204" pitchFamily="34" charset="0"/>
              </a:rPr>
              <a:t>hree</a:t>
            </a:r>
            <a:r>
              <a:rPr lang="en-GB" sz="1200" b="1" kern="100" dirty="0">
                <a:effectLst/>
                <a:latin typeface="Calibri" panose="020F0502020204030204" pitchFamily="34" charset="0"/>
                <a:ea typeface="Calibri" panose="020F0502020204030204" pitchFamily="34" charset="0"/>
                <a:cs typeface="Calibri" panose="020F0502020204030204" pitchFamily="34" charset="0"/>
              </a:rPr>
              <a:t> of Brønnøysund Register Centre's ambitions and Sustainability information </a:t>
            </a:r>
            <a:endParaRPr lang="nb-NO" sz="1200" kern="100" dirty="0">
              <a:effectLst/>
              <a:latin typeface="Calibri" panose="020F0502020204030204" pitchFamily="34" charset="0"/>
              <a:ea typeface="Calibri" panose="020F0502020204030204" pitchFamily="34" charset="0"/>
              <a:cs typeface="Calibri" panose="020F0502020204030204" pitchFamily="34" charset="0"/>
            </a:endParaRPr>
          </a:p>
          <a:p>
            <a:r>
              <a:rPr lang="en-US" sz="1200" dirty="0">
                <a:latin typeface="Calibri" panose="020F0502020204030204" pitchFamily="34" charset="0"/>
                <a:ea typeface="Calibri" panose="020F0502020204030204" pitchFamily="34" charset="0"/>
                <a:cs typeface="Calibri" panose="020F0502020204030204" pitchFamily="34" charset="0"/>
              </a:rPr>
              <a:t>
</a:t>
            </a:r>
            <a:r>
              <a:rPr lang="en-US" sz="1200" b="1" dirty="0" err="1">
                <a:latin typeface="Calibri" panose="020F0502020204030204" pitchFamily="34" charset="0"/>
                <a:ea typeface="Calibri" panose="020F0502020204030204" pitchFamily="34" charset="0"/>
                <a:cs typeface="Calibri" panose="020F0502020204030204" pitchFamily="34" charset="0"/>
              </a:rPr>
              <a:t>Trykk</a:t>
            </a:r>
            <a:r>
              <a:rPr lang="en-US" sz="1200" b="1" dirty="0">
                <a:latin typeface="Calibri" panose="020F0502020204030204" pitchFamily="34" charset="0"/>
                <a:ea typeface="Calibri" panose="020F0502020204030204" pitchFamily="34" charset="0"/>
                <a:cs typeface="Calibri" panose="020F0502020204030204" pitchFamily="34" charset="0"/>
              </a:rPr>
              <a:t>: </a:t>
            </a:r>
            <a:r>
              <a:rPr lang="en-GB" sz="1200" dirty="0">
                <a:effectLst/>
                <a:latin typeface="Calibri" panose="020F0502020204030204" pitchFamily="34" charset="0"/>
                <a:ea typeface="Calibri" panose="020F0502020204030204" pitchFamily="34" charset="0"/>
                <a:cs typeface="Calibri" panose="020F0502020204030204" pitchFamily="34" charset="0"/>
              </a:rPr>
              <a:t>We will create trust in society through transparency and correct data</a:t>
            </a:r>
            <a:r>
              <a:rPr lang="en-US" sz="1200" dirty="0">
                <a:latin typeface="Calibri" panose="020F0502020204030204" pitchFamily="34" charset="0"/>
                <a:ea typeface="Calibri" panose="020F0502020204030204" pitchFamily="34" charset="0"/>
                <a:cs typeface="Calibri" panose="020F0502020204030204" pitchFamily="34" charset="0"/>
              </a:rPr>
              <a:t>
</a:t>
            </a:r>
            <a:r>
              <a:rPr lang="en-US" sz="1200" b="1" dirty="0" err="1">
                <a:latin typeface="Calibri" panose="020F0502020204030204" pitchFamily="34" charset="0"/>
                <a:ea typeface="Calibri" panose="020F0502020204030204" pitchFamily="34" charset="0"/>
                <a:cs typeface="Calibri" panose="020F0502020204030204" pitchFamily="34" charset="0"/>
              </a:rPr>
              <a:t>Trykk</a:t>
            </a:r>
            <a:r>
              <a:rPr lang="en-US" sz="1200" dirty="0">
                <a:latin typeface="Calibri" panose="020F0502020204030204" pitchFamily="34" charset="0"/>
                <a:ea typeface="Calibri" panose="020F0502020204030204" pitchFamily="34" charset="0"/>
                <a:cs typeface="Calibri" panose="020F0502020204030204" pitchFamily="34" charset="0"/>
              </a:rPr>
              <a:t>: </a:t>
            </a:r>
            <a:r>
              <a:rPr lang="en-GB" sz="1200" dirty="0">
                <a:effectLst/>
                <a:latin typeface="Calibri" panose="020F0502020204030204" pitchFamily="34" charset="0"/>
                <a:ea typeface="Calibri" panose="020F0502020204030204" pitchFamily="34" charset="0"/>
                <a:cs typeface="Calibri" panose="020F0502020204030204" pitchFamily="34" charset="0"/>
              </a:rPr>
              <a:t>We will simplify and innovate through interaction and data sharing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err="1">
                <a:solidFill>
                  <a:schemeClr val="tx1"/>
                </a:solidFill>
                <a:latin typeface="Calibri" panose="020F0502020204030204" pitchFamily="34" charset="0"/>
                <a:ea typeface="Calibri" panose="020F0502020204030204" pitchFamily="34" charset="0"/>
                <a:cs typeface="Calibri" panose="020F0502020204030204" pitchFamily="34" charset="0"/>
              </a:rPr>
              <a:t>Trykk</a:t>
            </a:r>
            <a:r>
              <a:rPr lang="en-US" sz="1200" dirty="0">
                <a:solidFill>
                  <a:schemeClr val="tx1"/>
                </a:solidFill>
                <a:latin typeface="Calibri" panose="020F0502020204030204" pitchFamily="34" charset="0"/>
                <a:ea typeface="Calibri" panose="020F0502020204030204" pitchFamily="34" charset="0"/>
                <a:cs typeface="Calibri" panose="020F0502020204030204" pitchFamily="34" charset="0"/>
              </a:rPr>
              <a:t>: We will explore and responsibly exploit the opportunities that artificial intelligence provides</a:t>
            </a:r>
            <a:endParaRPr kumimoji="0" lang="nb-NO" sz="1200" b="0" i="0" u="none" strike="noStrike" kern="1200" cap="none" spc="0" normalizeH="0" baseline="0" noProof="0" dirty="0">
              <a:ln>
                <a:noFill/>
              </a:ln>
              <a:solidFill>
                <a:schemeClr val="tx1"/>
              </a:solidFill>
              <a:effectLst/>
              <a:uLnTx/>
              <a:uFillTx/>
              <a:latin typeface="Calibri" panose="020F0502020204030204" pitchFamily="34" charset="0"/>
              <a:ea typeface="Calibri" panose="020F0502020204030204" pitchFamily="34" charset="0"/>
              <a:cs typeface="Calibri" panose="020F0502020204030204" pitchFamily="34" charset="0"/>
            </a:endParaRPr>
          </a:p>
          <a:p>
            <a:endParaRPr lang="nb-NO" b="0" dirty="0"/>
          </a:p>
        </p:txBody>
      </p:sp>
      <p:sp>
        <p:nvSpPr>
          <p:cNvPr id="4" name="Plassholder for lysbildenummer 3">
            <a:extLst>
              <a:ext uri="{FF2B5EF4-FFF2-40B4-BE49-F238E27FC236}">
                <a16:creationId xmlns:a16="http://schemas.microsoft.com/office/drawing/2014/main" id="{870C16BB-88DE-ACE6-4F0A-8D64DAF03C8E}"/>
              </a:ext>
            </a:extLst>
          </p:cNvPr>
          <p:cNvSpPr>
            <a:spLocks noGrp="1"/>
          </p:cNvSpPr>
          <p:nvPr>
            <p:ph type="sldNum" sz="quarter" idx="5"/>
          </p:nvPr>
        </p:nvSpPr>
        <p:spPr/>
        <p:txBody>
          <a:bodyPr/>
          <a:lstStyle/>
          <a:p>
            <a:pPr defTabSz="990752">
              <a:defRPr/>
            </a:pPr>
            <a:fld id="{DBE22343-3523-44C3-9FE2-02AF5B757A98}" type="slidenum">
              <a:rPr lang="nb-NO">
                <a:solidFill>
                  <a:prstClr val="black"/>
                </a:solidFill>
                <a:latin typeface="Calibri" panose="020F0502020204030204"/>
              </a:rPr>
              <a:pPr defTabSz="990752">
                <a:defRPr/>
              </a:pPr>
              <a:t>4</a:t>
            </a:fld>
            <a:endParaRPr lang="nb-NO">
              <a:solidFill>
                <a:prstClr val="black"/>
              </a:solidFill>
              <a:latin typeface="Calibri" panose="020F0502020204030204"/>
            </a:endParaRPr>
          </a:p>
        </p:txBody>
      </p:sp>
    </p:spTree>
    <p:extLst>
      <p:ext uri="{BB962C8B-B14F-4D97-AF65-F5344CB8AC3E}">
        <p14:creationId xmlns:p14="http://schemas.microsoft.com/office/powerpoint/2010/main" val="17525901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0" lvl="0" indent="0">
              <a:lnSpc>
                <a:spcPct val="107000"/>
              </a:lnSpc>
              <a:buFont typeface="Symbol" panose="05050102010706020507" pitchFamily="18" charset="2"/>
              <a:buNone/>
            </a:pPr>
            <a:r>
              <a:rPr lang="en-US" sz="1200" b="1" dirty="0">
                <a:latin typeface="Calibri" panose="020F0502020204030204" pitchFamily="34" charset="0"/>
                <a:ea typeface="Calibri" panose="020F0502020204030204" pitchFamily="34" charset="0"/>
                <a:cs typeface="Calibri" panose="020F0502020204030204" pitchFamily="34" charset="0"/>
              </a:rPr>
              <a:t>We will create trust in society through transparency and correct data</a:t>
            </a:r>
            <a:endParaRPr lang="en-GB" sz="1200" b="1" kern="100" dirty="0">
              <a:effectLst/>
              <a:latin typeface="Calibri" panose="020F0502020204030204" pitchFamily="34" charset="0"/>
              <a:ea typeface="Calibri" panose="020F0502020204030204" pitchFamily="34" charset="0"/>
              <a:cs typeface="Calibri" panose="020F0502020204030204" pitchFamily="34" charset="0"/>
            </a:endParaRPr>
          </a:p>
          <a:p>
            <a:pPr marL="342900" lvl="0" indent="-342900">
              <a:lnSpc>
                <a:spcPct val="107000"/>
              </a:lnSpc>
              <a:buFont typeface="Symbol" panose="05050102010706020507" pitchFamily="18" charset="2"/>
              <a:buChar char=""/>
            </a:pPr>
            <a:r>
              <a:rPr lang="en-GB" sz="1200" kern="100" dirty="0">
                <a:effectLst/>
                <a:latin typeface="Calibri" panose="020F0502020204030204" pitchFamily="34" charset="0"/>
                <a:ea typeface="Calibri" panose="020F0502020204030204" pitchFamily="34" charset="0"/>
                <a:cs typeface="Calibri" panose="020F0502020204030204" pitchFamily="34" charset="0"/>
              </a:rPr>
              <a:t>Sustainability legislation has several sources and levels, from national laws to international obligations and EU regulations that Norway is bound by through the EEA Agreement. These regulations are not static, but under continuous development. New requirements are gradually being implemented, and existing regulations are being adapted to meet society's growing need for reliable sustainability information.</a:t>
            </a:r>
            <a:endParaRPr lang="nb-NO" sz="1200" kern="100" dirty="0">
              <a:effectLst/>
              <a:latin typeface="Calibri" panose="020F0502020204030204" pitchFamily="34" charset="0"/>
              <a:ea typeface="Calibri" panose="020F0502020204030204" pitchFamily="34" charset="0"/>
              <a:cs typeface="Calibri" panose="020F0502020204030204" pitchFamily="34" charset="0"/>
            </a:endParaRPr>
          </a:p>
          <a:p>
            <a:pPr marL="342900" lvl="0" indent="-342900">
              <a:lnSpc>
                <a:spcPct val="107000"/>
              </a:lnSpc>
              <a:buFont typeface="Symbol" panose="05050102010706020507" pitchFamily="18" charset="2"/>
              <a:buChar char=""/>
            </a:pPr>
            <a:r>
              <a:rPr lang="en-GB" sz="1200" kern="100" dirty="0">
                <a:effectLst/>
                <a:latin typeface="Calibri" panose="020F0502020204030204" pitchFamily="34" charset="0"/>
                <a:ea typeface="Calibri" panose="020F0502020204030204" pitchFamily="34" charset="0"/>
                <a:cs typeface="Calibri" panose="020F0502020204030204" pitchFamily="34" charset="0"/>
              </a:rPr>
              <a:t>By using EU sustainability reporting standards and standardized digital formats for sharing information, one can ensure that the data is consistent and accurate. This can reduce the risk of errors and misunderstandings, and will make the data comparable.</a:t>
            </a:r>
            <a:endParaRPr lang="nb-NO" sz="1200" kern="100" dirty="0">
              <a:effectLst/>
              <a:latin typeface="Calibri" panose="020F0502020204030204" pitchFamily="34" charset="0"/>
              <a:ea typeface="Calibri" panose="020F0502020204030204" pitchFamily="34" charset="0"/>
              <a:cs typeface="Calibri" panose="020F0502020204030204" pitchFamily="34" charset="0"/>
            </a:endParaRPr>
          </a:p>
          <a:p>
            <a:pPr marL="342900" lvl="0" indent="-342900">
              <a:lnSpc>
                <a:spcPct val="107000"/>
              </a:lnSpc>
              <a:spcAft>
                <a:spcPts val="800"/>
              </a:spcAft>
              <a:buFont typeface="Symbol" panose="05050102010706020507" pitchFamily="18" charset="2"/>
              <a:buChar char=""/>
            </a:pPr>
            <a:r>
              <a:rPr lang="en-GB" sz="1200" kern="100" dirty="0">
                <a:effectLst/>
                <a:latin typeface="Calibri" panose="020F0502020204030204" pitchFamily="34" charset="0"/>
                <a:ea typeface="Calibri" panose="020F0502020204030204" pitchFamily="34" charset="0"/>
                <a:cs typeface="Calibri" panose="020F0502020204030204" pitchFamily="34" charset="0"/>
              </a:rPr>
              <a:t>Together with Nordic public agencies and registers we are collaborating on new and standardised solutions for automated sustainability reporting, interoperability and data sharing, in addition to exchange of experience and knowledge. </a:t>
            </a:r>
            <a:endParaRPr lang="nb-NO" sz="1200" kern="100" dirty="0">
              <a:effectLst/>
              <a:latin typeface="Calibri" panose="020F0502020204030204" pitchFamily="34" charset="0"/>
              <a:ea typeface="Calibri" panose="020F0502020204030204" pitchFamily="34" charset="0"/>
              <a:cs typeface="Calibri" panose="020F0502020204030204" pitchFamily="34" charset="0"/>
            </a:endParaRPr>
          </a:p>
          <a:p>
            <a:endParaRPr lang="nb-NO" dirty="0"/>
          </a:p>
        </p:txBody>
      </p:sp>
      <p:sp>
        <p:nvSpPr>
          <p:cNvPr id="4" name="Plassholder for lysbildenummer 3"/>
          <p:cNvSpPr>
            <a:spLocks noGrp="1"/>
          </p:cNvSpPr>
          <p:nvPr>
            <p:ph type="sldNum" sz="quarter" idx="5"/>
          </p:nvPr>
        </p:nvSpPr>
        <p:spPr/>
        <p:txBody>
          <a:bodyPr/>
          <a:lstStyle/>
          <a:p>
            <a:fld id="{3DB883ED-FD1A-4111-8CBE-9EB5B03BACF2}" type="slidenum">
              <a:rPr lang="nb-NO" smtClean="0"/>
              <a:t>5</a:t>
            </a:fld>
            <a:endParaRPr lang="nb-NO"/>
          </a:p>
        </p:txBody>
      </p:sp>
    </p:spTree>
    <p:extLst>
      <p:ext uri="{BB962C8B-B14F-4D97-AF65-F5344CB8AC3E}">
        <p14:creationId xmlns:p14="http://schemas.microsoft.com/office/powerpoint/2010/main" val="7121933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en-US" sz="1200" dirty="0">
                <a:solidFill>
                  <a:schemeClr val="tx1"/>
                </a:solidFill>
                <a:latin typeface="Calibri" panose="020F0502020204030204" pitchFamily="34" charset="0"/>
                <a:ea typeface="Calibri" panose="020F0502020204030204" pitchFamily="34" charset="0"/>
                <a:cs typeface="Calibri" panose="020F0502020204030204" pitchFamily="34" charset="0"/>
              </a:rPr>
              <a:t>We will simplify and innovate through interaction and data sharing</a:t>
            </a:r>
          </a:p>
          <a:p>
            <a:pPr marL="342900" lvl="0" indent="-342900">
              <a:lnSpc>
                <a:spcPct val="107000"/>
              </a:lnSpc>
              <a:buFont typeface="Symbol" panose="05050102010706020507" pitchFamily="18" charset="2"/>
              <a:buChar char=""/>
            </a:pPr>
            <a:r>
              <a:rPr lang="en-GB" sz="12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Collaboration and data sharing lead to simplification.</a:t>
            </a:r>
            <a:endParaRPr lang="nb-NO" sz="12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nSpc>
                <a:spcPct val="107000"/>
              </a:lnSpc>
              <a:spcAft>
                <a:spcPts val="800"/>
              </a:spcAft>
              <a:buFont typeface="Symbol" panose="05050102010706020507" pitchFamily="18" charset="2"/>
              <a:buChar char=""/>
            </a:pPr>
            <a:r>
              <a:rPr lang="en-GB" sz="12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Together with partners, reduce the administrative costs for the business sector so that they spend less time retrieving data from public sources and rather spend more time on restructuring for meeting their ESG-goals.</a:t>
            </a:r>
          </a:p>
          <a:p>
            <a:pPr marL="342900" marR="0" lvl="0" indent="-342900" algn="l" defTabSz="914400" rtl="0" eaLnBrk="1" fontAlgn="auto" latinLnBrk="0" hangingPunct="1">
              <a:lnSpc>
                <a:spcPct val="107000"/>
              </a:lnSpc>
              <a:spcBef>
                <a:spcPts val="0"/>
              </a:spcBef>
              <a:spcAft>
                <a:spcPts val="800"/>
              </a:spcAft>
              <a:buClrTx/>
              <a:buSzTx/>
              <a:buFont typeface="Symbol" panose="05050102010706020507" pitchFamily="18" charset="2"/>
              <a:buChar char=""/>
              <a:tabLst/>
              <a:defRPr/>
            </a:pPr>
            <a:r>
              <a:rPr lang="en-GB" sz="12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Supporting the "Once-Only principle" which means companies only need to submit sustainability information to government and public services. With their consent, public authorities can then re-use and exchange the data with each other.</a:t>
            </a:r>
            <a:endParaRPr lang="nb-NO" sz="12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nSpc>
                <a:spcPct val="107000"/>
              </a:lnSpc>
              <a:spcAft>
                <a:spcPts val="800"/>
              </a:spcAft>
              <a:buFont typeface="Symbol" panose="05050102010706020507" pitchFamily="18" charset="2"/>
              <a:buChar char=""/>
            </a:pPr>
            <a:endParaRPr lang="nb-NO"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nb-NO" dirty="0"/>
          </a:p>
        </p:txBody>
      </p:sp>
      <p:sp>
        <p:nvSpPr>
          <p:cNvPr id="4" name="Plassholder for lysbildenummer 3"/>
          <p:cNvSpPr>
            <a:spLocks noGrp="1"/>
          </p:cNvSpPr>
          <p:nvPr>
            <p:ph type="sldNum" sz="quarter" idx="5"/>
          </p:nvPr>
        </p:nvSpPr>
        <p:spPr/>
        <p:txBody>
          <a:bodyPr/>
          <a:lstStyle/>
          <a:p>
            <a:fld id="{3DB883ED-FD1A-4111-8CBE-9EB5B03BACF2}" type="slidenum">
              <a:rPr lang="nb-NO" smtClean="0"/>
              <a:t>6</a:t>
            </a:fld>
            <a:endParaRPr lang="nb-NO"/>
          </a:p>
        </p:txBody>
      </p:sp>
    </p:spTree>
    <p:extLst>
      <p:ext uri="{BB962C8B-B14F-4D97-AF65-F5344CB8AC3E}">
        <p14:creationId xmlns:p14="http://schemas.microsoft.com/office/powerpoint/2010/main" val="29902901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0" lvl="0" indent="0">
              <a:lnSpc>
                <a:spcPct val="107000"/>
              </a:lnSpc>
              <a:buFont typeface="Symbol" panose="05050102010706020507" pitchFamily="18" charset="2"/>
              <a:buNone/>
            </a:pPr>
            <a:r>
              <a:rPr lang="en-GB" sz="1200" b="1"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We will responsively explore use AI to improve our services and create new business opportunities. </a:t>
            </a:r>
          </a:p>
          <a:p>
            <a:pPr marL="342900" lvl="0" indent="-342900">
              <a:lnSpc>
                <a:spcPct val="107000"/>
              </a:lnSpc>
              <a:buFont typeface="Symbol" panose="05050102010706020507" pitchFamily="18" charset="2"/>
              <a:buChar char=""/>
            </a:pPr>
            <a:r>
              <a:rPr lang="en-GB" sz="12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Specifically, in the sustainability area we have started testing and development of AI assistants based on Generative AI, in combination with other technologies such as Knowledge graphs. These first two AI-assistants will help defining concepts and identifying data sources, which are essential for data gathering and sharing. The AI-assistant are efficient tools which could be used by public office advisors developing services within the sustainability area.</a:t>
            </a:r>
          </a:p>
          <a:p>
            <a:pPr marL="342900" marR="0" lvl="0"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GB" sz="12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We will explore new technology and new methods as a natural part of offering new services, streamlining and simplifying tasks. </a:t>
            </a:r>
          </a:p>
          <a:p>
            <a:pPr marL="800100" marR="0" lvl="1"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GB" sz="1200" dirty="0">
                <a:solidFill>
                  <a:schemeClr val="tx1"/>
                </a:solidFill>
                <a:latin typeface="Calibri" panose="020F0502020204030204" pitchFamily="34" charset="0"/>
                <a:ea typeface="Calibri" panose="020F0502020204030204" pitchFamily="34" charset="0"/>
                <a:cs typeface="Calibri" panose="020F0502020204030204" pitchFamily="34" charset="0"/>
              </a:rPr>
              <a:t>An example is iXBRL, which is the European Single Electronic Format (ESEF) for Financial- and Sustainability reporting. </a:t>
            </a:r>
          </a:p>
          <a:p>
            <a:pPr marL="800100" marR="0" lvl="1"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GB" sz="1200" dirty="0">
                <a:solidFill>
                  <a:schemeClr val="tx1"/>
                </a:solidFill>
                <a:latin typeface="Calibri" panose="020F0502020204030204" pitchFamily="34" charset="0"/>
                <a:ea typeface="Calibri" panose="020F0502020204030204" pitchFamily="34" charset="0"/>
                <a:cs typeface="Calibri" panose="020F0502020204030204" pitchFamily="34" charset="0"/>
              </a:rPr>
              <a:t>Another opportunity is digital wallets. As the technology and information management aspects develop, this will in the future have enormous potential also for sustainability information sharing. So – over to </a:t>
            </a:r>
            <a:r>
              <a:rPr lang="en-GB" sz="1200" dirty="0" err="1">
                <a:solidFill>
                  <a:schemeClr val="tx1"/>
                </a:solidFill>
                <a:latin typeface="Calibri" panose="020F0502020204030204" pitchFamily="34" charset="0"/>
                <a:ea typeface="Calibri" panose="020F0502020204030204" pitchFamily="34" charset="0"/>
                <a:cs typeface="Calibri" panose="020F0502020204030204" pitchFamily="34" charset="0"/>
              </a:rPr>
              <a:t>Øyvind</a:t>
            </a:r>
            <a:r>
              <a:rPr lang="en-GB" sz="1200" dirty="0">
                <a:solidFill>
                  <a:schemeClr val="tx1"/>
                </a:solidFill>
                <a:latin typeface="Calibri" panose="020F0502020204030204" pitchFamily="34" charset="0"/>
                <a:ea typeface="Calibri" panose="020F0502020204030204" pitchFamily="34" charset="0"/>
                <a:cs typeface="Calibri" panose="020F0502020204030204" pitchFamily="34" charset="0"/>
              </a:rPr>
              <a:t> for a look in to the future potential… </a:t>
            </a:r>
            <a:r>
              <a:rPr lang="en-GB" sz="1200" dirty="0">
                <a:solidFill>
                  <a:schemeClr val="tx1"/>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a:t>
            </a:r>
            <a:endParaRPr lang="nb-NO" sz="12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endParaRPr lang="nb-NO" dirty="0"/>
          </a:p>
        </p:txBody>
      </p:sp>
      <p:sp>
        <p:nvSpPr>
          <p:cNvPr id="4" name="Plassholder for lysbildenummer 3"/>
          <p:cNvSpPr>
            <a:spLocks noGrp="1"/>
          </p:cNvSpPr>
          <p:nvPr>
            <p:ph type="sldNum" sz="quarter" idx="5"/>
          </p:nvPr>
        </p:nvSpPr>
        <p:spPr/>
        <p:txBody>
          <a:bodyPr/>
          <a:lstStyle/>
          <a:p>
            <a:fld id="{3DB883ED-FD1A-4111-8CBE-9EB5B03BACF2}" type="slidenum">
              <a:rPr lang="nb-NO" smtClean="0"/>
              <a:t>7</a:t>
            </a:fld>
            <a:endParaRPr lang="nb-NO"/>
          </a:p>
        </p:txBody>
      </p:sp>
    </p:spTree>
    <p:extLst>
      <p:ext uri="{BB962C8B-B14F-4D97-AF65-F5344CB8AC3E}">
        <p14:creationId xmlns:p14="http://schemas.microsoft.com/office/powerpoint/2010/main" val="34328916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5"/>
          </p:nvPr>
        </p:nvSpPr>
        <p:spPr/>
        <p:txBody>
          <a:bodyPr/>
          <a:lstStyle/>
          <a:p>
            <a:fld id="{A8D6D370-AC3F-4D7A-910F-7714459BD1F1}" type="slidenum">
              <a:rPr lang="nb-NO" smtClean="0"/>
              <a:t>8</a:t>
            </a:fld>
            <a:endParaRPr lang="nb-NO"/>
          </a:p>
        </p:txBody>
      </p:sp>
    </p:spTree>
    <p:extLst>
      <p:ext uri="{BB962C8B-B14F-4D97-AF65-F5344CB8AC3E}">
        <p14:creationId xmlns:p14="http://schemas.microsoft.com/office/powerpoint/2010/main" val="288726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tellysbilde">
    <p:bg>
      <p:bgPr>
        <a:solidFill>
          <a:schemeClr val="bg1"/>
        </a:solidFill>
        <a:effectLst/>
      </p:bgPr>
    </p:bg>
    <p:spTree>
      <p:nvGrpSpPr>
        <p:cNvPr id="1" name=""/>
        <p:cNvGrpSpPr/>
        <p:nvPr/>
      </p:nvGrpSpPr>
      <p:grpSpPr>
        <a:xfrm>
          <a:off x="0" y="0"/>
          <a:ext cx="0" cy="0"/>
          <a:chOff x="0" y="0"/>
          <a:chExt cx="0" cy="0"/>
        </a:xfrm>
      </p:grpSpPr>
      <p:pic>
        <p:nvPicPr>
          <p:cNvPr id="3" name="Bilde 2" descr="Et bilde som inneholder tekst&#10;&#10;Automatisk generert beskrivelse">
            <a:extLst>
              <a:ext uri="{FF2B5EF4-FFF2-40B4-BE49-F238E27FC236}">
                <a16:creationId xmlns:a16="http://schemas.microsoft.com/office/drawing/2014/main" id="{1D777141-3DC3-451D-9166-AE0A6FAE7D8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 y="2481"/>
            <a:ext cx="12192000" cy="6855520"/>
          </a:xfrm>
          <a:prstGeom prst="rect">
            <a:avLst/>
          </a:prstGeom>
        </p:spPr>
      </p:pic>
      <p:sp>
        <p:nvSpPr>
          <p:cNvPr id="15" name="Plassholder for bilde 10">
            <a:extLst>
              <a:ext uri="{FF2B5EF4-FFF2-40B4-BE49-F238E27FC236}">
                <a16:creationId xmlns:a16="http://schemas.microsoft.com/office/drawing/2014/main" id="{F50896CF-D451-8D48-B941-E2A9AE0F42A8}"/>
              </a:ext>
            </a:extLst>
          </p:cNvPr>
          <p:cNvSpPr>
            <a:spLocks noGrp="1"/>
          </p:cNvSpPr>
          <p:nvPr>
            <p:ph type="pic" sz="quarter" idx="11" hasCustomPrompt="1"/>
          </p:nvPr>
        </p:nvSpPr>
        <p:spPr>
          <a:xfrm>
            <a:off x="-4" y="-2479"/>
            <a:ext cx="12192000" cy="6857999"/>
          </a:xfrm>
          <a:noFill/>
        </p:spPr>
        <p:txBody>
          <a:bodyPr/>
          <a:lstStyle>
            <a:lvl1pPr marL="0" indent="0">
              <a:buNone/>
              <a:defRPr/>
            </a:lvl1pPr>
          </a:lstStyle>
          <a:p>
            <a:r>
              <a:rPr lang="nb-NO"/>
              <a:t>Klikk på ikonet midt på siden for å sette inn annet bakgrunnsbilde</a:t>
            </a:r>
          </a:p>
        </p:txBody>
      </p:sp>
      <p:sp>
        <p:nvSpPr>
          <p:cNvPr id="17" name="Tittel 1">
            <a:extLst>
              <a:ext uri="{FF2B5EF4-FFF2-40B4-BE49-F238E27FC236}">
                <a16:creationId xmlns:a16="http://schemas.microsoft.com/office/drawing/2014/main" id="{8BC3F9F8-1FB0-2749-A3F8-1BDB42CE196A}"/>
              </a:ext>
            </a:extLst>
          </p:cNvPr>
          <p:cNvSpPr>
            <a:spLocks noGrp="1"/>
          </p:cNvSpPr>
          <p:nvPr>
            <p:ph type="ctrTitle" hasCustomPrompt="1"/>
          </p:nvPr>
        </p:nvSpPr>
        <p:spPr>
          <a:xfrm>
            <a:off x="1556181" y="1900450"/>
            <a:ext cx="8930229" cy="1385454"/>
          </a:xfrm>
        </p:spPr>
        <p:txBody>
          <a:bodyPr anchor="t">
            <a:normAutofit/>
          </a:bodyPr>
          <a:lstStyle>
            <a:lvl1pPr algn="l">
              <a:defRPr sz="4799">
                <a:solidFill>
                  <a:schemeClr val="tx1"/>
                </a:solidFill>
                <a:latin typeface="+mj-lt"/>
              </a:defRPr>
            </a:lvl1pPr>
          </a:lstStyle>
          <a:p>
            <a:r>
              <a:rPr lang="nb-NO"/>
              <a:t>Klikk for å redigere overskriften på fremsiden</a:t>
            </a:r>
          </a:p>
        </p:txBody>
      </p:sp>
      <p:sp>
        <p:nvSpPr>
          <p:cNvPr id="18" name="Undertittel 2">
            <a:extLst>
              <a:ext uri="{FF2B5EF4-FFF2-40B4-BE49-F238E27FC236}">
                <a16:creationId xmlns:a16="http://schemas.microsoft.com/office/drawing/2014/main" id="{E9FBF54E-E108-9244-9C42-5FB139C44A70}"/>
              </a:ext>
            </a:extLst>
          </p:cNvPr>
          <p:cNvSpPr>
            <a:spLocks noGrp="1"/>
          </p:cNvSpPr>
          <p:nvPr>
            <p:ph type="subTitle" idx="1" hasCustomPrompt="1"/>
          </p:nvPr>
        </p:nvSpPr>
        <p:spPr>
          <a:xfrm>
            <a:off x="1556181" y="3781520"/>
            <a:ext cx="7189789" cy="481281"/>
          </a:xfrm>
          <a:noFill/>
        </p:spPr>
        <p:txBody>
          <a:bodyPr>
            <a:normAutofit/>
          </a:bodyPr>
          <a:lstStyle>
            <a:lvl1pPr marL="0" indent="0" algn="l">
              <a:buNone/>
              <a:defRPr sz="2000">
                <a:solidFill>
                  <a:schemeClr val="tx1"/>
                </a:solidFill>
              </a:defRPr>
            </a:lvl1pPr>
            <a:lvl2pPr marL="457086" indent="0" algn="ctr">
              <a:buNone/>
              <a:defRPr sz="2000"/>
            </a:lvl2pPr>
            <a:lvl3pPr marL="914172" indent="0" algn="ctr">
              <a:buNone/>
              <a:defRPr sz="1800"/>
            </a:lvl3pPr>
            <a:lvl4pPr marL="1371258" indent="0" algn="ctr">
              <a:buNone/>
              <a:defRPr sz="1600"/>
            </a:lvl4pPr>
            <a:lvl5pPr marL="1828343" indent="0" algn="ctr">
              <a:buNone/>
              <a:defRPr sz="1600"/>
            </a:lvl5pPr>
            <a:lvl6pPr marL="2285429" indent="0" algn="ctr">
              <a:buNone/>
              <a:defRPr sz="1600"/>
            </a:lvl6pPr>
            <a:lvl7pPr marL="2742514" indent="0" algn="ctr">
              <a:buNone/>
              <a:defRPr sz="1600"/>
            </a:lvl7pPr>
            <a:lvl8pPr marL="3199600" indent="0" algn="ctr">
              <a:buNone/>
              <a:defRPr sz="1600"/>
            </a:lvl8pPr>
            <a:lvl9pPr marL="3656686" indent="0" algn="ctr">
              <a:buNone/>
              <a:defRPr sz="1600"/>
            </a:lvl9pPr>
          </a:lstStyle>
          <a:p>
            <a:r>
              <a:rPr lang="nb-NO"/>
              <a:t>Navn på foredragsholder</a:t>
            </a:r>
          </a:p>
        </p:txBody>
      </p:sp>
      <p:sp>
        <p:nvSpPr>
          <p:cNvPr id="19" name="Plassholder for tekst 11">
            <a:extLst>
              <a:ext uri="{FF2B5EF4-FFF2-40B4-BE49-F238E27FC236}">
                <a16:creationId xmlns:a16="http://schemas.microsoft.com/office/drawing/2014/main" id="{F83D1958-CB67-604E-B4AF-1A4216403294}"/>
              </a:ext>
            </a:extLst>
          </p:cNvPr>
          <p:cNvSpPr>
            <a:spLocks noGrp="1"/>
          </p:cNvSpPr>
          <p:nvPr>
            <p:ph type="body" sz="quarter" idx="10" hasCustomPrompt="1"/>
          </p:nvPr>
        </p:nvSpPr>
        <p:spPr>
          <a:xfrm>
            <a:off x="8508677" y="5249808"/>
            <a:ext cx="2124214" cy="207026"/>
          </a:xfrm>
          <a:noFill/>
        </p:spPr>
        <p:txBody>
          <a:bodyPr>
            <a:normAutofit/>
          </a:bodyPr>
          <a:lstStyle>
            <a:lvl1pPr marL="0" indent="0" algn="r">
              <a:buNone/>
              <a:defRPr sz="1300">
                <a:solidFill>
                  <a:schemeClr val="bg2"/>
                </a:solidFill>
              </a:defRPr>
            </a:lvl1pPr>
          </a:lstStyle>
          <a:p>
            <a:pPr lvl="0"/>
            <a:r>
              <a:rPr lang="nb-NO"/>
              <a:t>Dato – </a:t>
            </a:r>
            <a:r>
              <a:rPr lang="nb-NO" err="1"/>
              <a:t>dd.mm.åååå</a:t>
            </a:r>
            <a:endParaRPr lang="nb-NO"/>
          </a:p>
        </p:txBody>
      </p:sp>
      <p:pic>
        <p:nvPicPr>
          <p:cNvPr id="20" name="Bilde 13">
            <a:extLst>
              <a:ext uri="{FF2B5EF4-FFF2-40B4-BE49-F238E27FC236}">
                <a16:creationId xmlns:a16="http://schemas.microsoft.com/office/drawing/2014/main" id="{32183322-7742-894F-90AC-708F96CC2213}"/>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556180" y="5170322"/>
            <a:ext cx="2347524" cy="286513"/>
          </a:xfrm>
          <a:prstGeom prst="rect">
            <a:avLst/>
          </a:prstGeom>
        </p:spPr>
      </p:pic>
    </p:spTree>
    <p:extLst>
      <p:ext uri="{BB962C8B-B14F-4D97-AF65-F5344CB8AC3E}">
        <p14:creationId xmlns:p14="http://schemas.microsoft.com/office/powerpoint/2010/main" val="25037934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2_Deloverskrift">
    <p:bg>
      <p:bgPr>
        <a:solidFill>
          <a:srgbClr val="FEDADA"/>
        </a:solidFill>
        <a:effectLst/>
      </p:bgPr>
    </p:bg>
    <p:spTree>
      <p:nvGrpSpPr>
        <p:cNvPr id="1" name=""/>
        <p:cNvGrpSpPr/>
        <p:nvPr/>
      </p:nvGrpSpPr>
      <p:grpSpPr>
        <a:xfrm>
          <a:off x="0" y="0"/>
          <a:ext cx="0" cy="0"/>
          <a:chOff x="0" y="0"/>
          <a:chExt cx="0" cy="0"/>
        </a:xfrm>
      </p:grpSpPr>
      <p:sp>
        <p:nvSpPr>
          <p:cNvPr id="2" name="Tittel 1"/>
          <p:cNvSpPr>
            <a:spLocks noGrp="1"/>
          </p:cNvSpPr>
          <p:nvPr>
            <p:ph type="title" hasCustomPrompt="1"/>
          </p:nvPr>
        </p:nvSpPr>
        <p:spPr>
          <a:xfrm>
            <a:off x="1080206" y="1511586"/>
            <a:ext cx="9962126" cy="3856838"/>
          </a:xfrm>
        </p:spPr>
        <p:txBody>
          <a:bodyPr anchor="ctr" anchorCtr="0">
            <a:normAutofit/>
          </a:bodyPr>
          <a:lstStyle>
            <a:lvl1pPr algn="ctr">
              <a:defRPr sz="5999">
                <a:solidFill>
                  <a:schemeClr val="bg2"/>
                </a:solidFill>
              </a:defRPr>
            </a:lvl1pPr>
          </a:lstStyle>
          <a:p>
            <a:r>
              <a:rPr lang="nb-NO"/>
              <a:t>Fokus med</a:t>
            </a:r>
            <a:br>
              <a:rPr lang="nb-NO"/>
            </a:br>
            <a:r>
              <a:rPr lang="nb-NO"/>
              <a:t>advarende budskap</a:t>
            </a:r>
          </a:p>
        </p:txBody>
      </p:sp>
    </p:spTree>
    <p:extLst>
      <p:ext uri="{BB962C8B-B14F-4D97-AF65-F5344CB8AC3E}">
        <p14:creationId xmlns:p14="http://schemas.microsoft.com/office/powerpoint/2010/main" val="24921259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tel, tekst og lite bilde">
    <p:spTree>
      <p:nvGrpSpPr>
        <p:cNvPr id="1" name=""/>
        <p:cNvGrpSpPr/>
        <p:nvPr/>
      </p:nvGrpSpPr>
      <p:grpSpPr>
        <a:xfrm>
          <a:off x="0" y="0"/>
          <a:ext cx="0" cy="0"/>
          <a:chOff x="0" y="0"/>
          <a:chExt cx="0" cy="0"/>
        </a:xfrm>
      </p:grpSpPr>
      <p:sp>
        <p:nvSpPr>
          <p:cNvPr id="2" name="Tittel 1"/>
          <p:cNvSpPr>
            <a:spLocks noGrp="1"/>
          </p:cNvSpPr>
          <p:nvPr>
            <p:ph type="title"/>
          </p:nvPr>
        </p:nvSpPr>
        <p:spPr>
          <a:xfrm>
            <a:off x="630120" y="576072"/>
            <a:ext cx="5175984" cy="1137235"/>
          </a:xfrm>
        </p:spPr>
        <p:txBody>
          <a:bodyPr>
            <a:normAutofit/>
          </a:bodyPr>
          <a:lstStyle/>
          <a:p>
            <a:r>
              <a:rPr lang="nb-NO"/>
              <a:t>Klikk for å redigere tittelstil</a:t>
            </a:r>
          </a:p>
        </p:txBody>
      </p:sp>
      <p:sp>
        <p:nvSpPr>
          <p:cNvPr id="5" name="Plassholder for dato 4"/>
          <p:cNvSpPr>
            <a:spLocks noGrp="1"/>
          </p:cNvSpPr>
          <p:nvPr>
            <p:ph type="dt" sz="half" idx="10"/>
          </p:nvPr>
        </p:nvSpPr>
        <p:spPr/>
        <p:txBody>
          <a:bodyPr/>
          <a:lstStyle/>
          <a:p>
            <a:fld id="{98C05308-B40F-5A46-818B-42188B65E56D}" type="datetime1">
              <a:rPr lang="nb-NO" smtClean="0"/>
              <a:t>08.11.2024</a:t>
            </a:fld>
            <a:endParaRPr lang="nb-NO"/>
          </a:p>
        </p:txBody>
      </p:sp>
      <p:sp>
        <p:nvSpPr>
          <p:cNvPr id="6" name="Plassholder for bunntekst 5"/>
          <p:cNvSpPr>
            <a:spLocks noGrp="1"/>
          </p:cNvSpPr>
          <p:nvPr>
            <p:ph type="ftr" sz="quarter" idx="11"/>
          </p:nvPr>
        </p:nvSpPr>
        <p:spPr/>
        <p:txBody>
          <a:bodyPr/>
          <a:lstStyle/>
          <a:p>
            <a:r>
              <a:rPr lang="nb-NO"/>
              <a:t>Tittel på presentasjon og navn på foredragsholder</a:t>
            </a:r>
          </a:p>
        </p:txBody>
      </p:sp>
      <p:sp>
        <p:nvSpPr>
          <p:cNvPr id="8" name="Plassholder for bilde 7"/>
          <p:cNvSpPr>
            <a:spLocks noGrp="1"/>
          </p:cNvSpPr>
          <p:nvPr>
            <p:ph type="pic" sz="quarter" idx="13"/>
          </p:nvPr>
        </p:nvSpPr>
        <p:spPr>
          <a:xfrm>
            <a:off x="6472231" y="576072"/>
            <a:ext cx="5085966" cy="5157644"/>
          </a:xfrm>
          <a:prstGeom prst="rect">
            <a:avLst/>
          </a:prstGeom>
          <a:noFill/>
        </p:spPr>
        <p:txBody>
          <a:bodyPr lIns="0" tIns="720000" rIns="0" bIns="0" anchor="t" anchorCtr="1"/>
          <a:lstStyle>
            <a:lvl1pPr marL="0" indent="0" algn="ctr">
              <a:buNone/>
              <a:defRPr/>
            </a:lvl1pPr>
          </a:lstStyle>
          <a:p>
            <a:r>
              <a:rPr lang="nb-NO"/>
              <a:t>Klikk på ikonet for å legge til et bilde</a:t>
            </a:r>
          </a:p>
        </p:txBody>
      </p:sp>
      <p:sp>
        <p:nvSpPr>
          <p:cNvPr id="9" name="Plassholder for tekst 8"/>
          <p:cNvSpPr>
            <a:spLocks noGrp="1"/>
          </p:cNvSpPr>
          <p:nvPr>
            <p:ph type="body" sz="quarter" idx="14"/>
          </p:nvPr>
        </p:nvSpPr>
        <p:spPr>
          <a:xfrm>
            <a:off x="630120" y="1953244"/>
            <a:ext cx="5175984" cy="3780473"/>
          </a:xfrm>
          <a:prstGeom prst="rect">
            <a:avLst/>
          </a:prstGeom>
        </p:spPr>
        <p:txBody>
          <a:bodyPr lIns="0" tIns="0" rIns="0" bIns="0"/>
          <a:lstStyle>
            <a:lvl1pPr marL="179964" indent="-179964">
              <a:buFont typeface="Arial" panose="020B0604020202020204" pitchFamily="34" charset="0"/>
              <a:buChar char="•"/>
              <a:defRPr b="0"/>
            </a:lvl1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41870958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tel, tekst og bilde">
    <p:spTree>
      <p:nvGrpSpPr>
        <p:cNvPr id="1" name=""/>
        <p:cNvGrpSpPr/>
        <p:nvPr/>
      </p:nvGrpSpPr>
      <p:grpSpPr>
        <a:xfrm>
          <a:off x="0" y="0"/>
          <a:ext cx="0" cy="0"/>
          <a:chOff x="0" y="0"/>
          <a:chExt cx="0" cy="0"/>
        </a:xfrm>
      </p:grpSpPr>
      <p:sp>
        <p:nvSpPr>
          <p:cNvPr id="8" name="Plassholder for bilde 7"/>
          <p:cNvSpPr>
            <a:spLocks noGrp="1"/>
          </p:cNvSpPr>
          <p:nvPr>
            <p:ph type="pic" sz="quarter" idx="13"/>
          </p:nvPr>
        </p:nvSpPr>
        <p:spPr>
          <a:xfrm>
            <a:off x="5977137" y="0"/>
            <a:ext cx="6214864" cy="6858000"/>
          </a:xfrm>
          <a:prstGeom prst="rect">
            <a:avLst/>
          </a:prstGeom>
          <a:noFill/>
        </p:spPr>
        <p:txBody>
          <a:bodyPr lIns="0" tIns="720000" rIns="0" bIns="0" anchor="t" anchorCtr="1"/>
          <a:lstStyle>
            <a:lvl1pPr marL="0" indent="0" algn="ctr">
              <a:buNone/>
              <a:defRPr/>
            </a:lvl1pPr>
          </a:lstStyle>
          <a:p>
            <a:r>
              <a:rPr lang="nb-NO"/>
              <a:t>Klikk på ikonet for å legge til et bilde</a:t>
            </a:r>
          </a:p>
        </p:txBody>
      </p:sp>
      <p:sp>
        <p:nvSpPr>
          <p:cNvPr id="2" name="Tittel 1"/>
          <p:cNvSpPr>
            <a:spLocks noGrp="1"/>
          </p:cNvSpPr>
          <p:nvPr>
            <p:ph type="title"/>
          </p:nvPr>
        </p:nvSpPr>
        <p:spPr>
          <a:xfrm>
            <a:off x="630120" y="576072"/>
            <a:ext cx="5175984" cy="1137235"/>
          </a:xfrm>
        </p:spPr>
        <p:txBody>
          <a:bodyPr>
            <a:normAutofit/>
          </a:bodyPr>
          <a:lstStyle/>
          <a:p>
            <a:r>
              <a:rPr lang="nb-NO"/>
              <a:t>Klikk for å redigere tittelstil</a:t>
            </a:r>
          </a:p>
        </p:txBody>
      </p:sp>
      <p:sp>
        <p:nvSpPr>
          <p:cNvPr id="4" name="Plassholder for tekst 3"/>
          <p:cNvSpPr>
            <a:spLocks noGrp="1"/>
          </p:cNvSpPr>
          <p:nvPr>
            <p:ph type="body" sz="quarter" idx="14"/>
          </p:nvPr>
        </p:nvSpPr>
        <p:spPr>
          <a:xfrm>
            <a:off x="630120" y="1953244"/>
            <a:ext cx="5175984" cy="3780473"/>
          </a:xfrm>
          <a:prstGeom prst="rect">
            <a:avLst/>
          </a:prstGeom>
        </p:spPr>
        <p:txBody>
          <a:bodyPr lIns="0" tIns="0" rIns="0" bIns="0"/>
          <a:lstStyle>
            <a:lvl1pPr marL="179964" indent="-179964">
              <a:buFont typeface="Arial" panose="020B0604020202020204" pitchFamily="34" charset="0"/>
              <a:buChar char="•"/>
              <a:defRPr b="0"/>
            </a:lvl1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27749162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tel, tekst og lite bilde">
    <p:spTree>
      <p:nvGrpSpPr>
        <p:cNvPr id="1" name=""/>
        <p:cNvGrpSpPr/>
        <p:nvPr/>
      </p:nvGrpSpPr>
      <p:grpSpPr>
        <a:xfrm>
          <a:off x="0" y="0"/>
          <a:ext cx="0" cy="0"/>
          <a:chOff x="0" y="0"/>
          <a:chExt cx="0" cy="0"/>
        </a:xfrm>
      </p:grpSpPr>
      <p:sp>
        <p:nvSpPr>
          <p:cNvPr id="5" name="Plassholder for dato 4"/>
          <p:cNvSpPr>
            <a:spLocks noGrp="1"/>
          </p:cNvSpPr>
          <p:nvPr>
            <p:ph type="dt" sz="half" idx="10"/>
          </p:nvPr>
        </p:nvSpPr>
        <p:spPr/>
        <p:txBody>
          <a:bodyPr/>
          <a:lstStyle/>
          <a:p>
            <a:fld id="{FE1F2CA9-FDD8-6347-9768-565798E35C10}" type="datetime1">
              <a:rPr lang="nb-NO" smtClean="0"/>
              <a:t>08.11.2024</a:t>
            </a:fld>
            <a:endParaRPr lang="nb-NO"/>
          </a:p>
        </p:txBody>
      </p:sp>
      <p:sp>
        <p:nvSpPr>
          <p:cNvPr id="6" name="Plassholder for bunntekst 5"/>
          <p:cNvSpPr>
            <a:spLocks noGrp="1"/>
          </p:cNvSpPr>
          <p:nvPr>
            <p:ph type="ftr" sz="quarter" idx="11"/>
          </p:nvPr>
        </p:nvSpPr>
        <p:spPr/>
        <p:txBody>
          <a:bodyPr/>
          <a:lstStyle/>
          <a:p>
            <a:r>
              <a:rPr lang="nb-NO"/>
              <a:t>Tittel på presentasjon og navn på foredragsholder</a:t>
            </a:r>
          </a:p>
        </p:txBody>
      </p:sp>
      <p:sp>
        <p:nvSpPr>
          <p:cNvPr id="8" name="Plassholder for bilde 7"/>
          <p:cNvSpPr>
            <a:spLocks noGrp="1"/>
          </p:cNvSpPr>
          <p:nvPr>
            <p:ph type="pic" sz="quarter" idx="13"/>
          </p:nvPr>
        </p:nvSpPr>
        <p:spPr>
          <a:xfrm>
            <a:off x="622382" y="1410186"/>
            <a:ext cx="10935815" cy="2849544"/>
          </a:xfrm>
          <a:prstGeom prst="rect">
            <a:avLst/>
          </a:prstGeom>
          <a:noFill/>
        </p:spPr>
        <p:txBody>
          <a:bodyPr lIns="0" tIns="720000" rIns="0" bIns="0" anchor="t" anchorCtr="1"/>
          <a:lstStyle>
            <a:lvl1pPr marL="0" indent="0" algn="ctr">
              <a:buNone/>
              <a:defRPr/>
            </a:lvl1pPr>
          </a:lstStyle>
          <a:p>
            <a:r>
              <a:rPr lang="nb-NO"/>
              <a:t>Klikk på ikonet for å legge til et bilde</a:t>
            </a:r>
          </a:p>
        </p:txBody>
      </p:sp>
      <p:sp>
        <p:nvSpPr>
          <p:cNvPr id="9" name="Plassholder for tekst 8"/>
          <p:cNvSpPr>
            <a:spLocks noGrp="1"/>
          </p:cNvSpPr>
          <p:nvPr>
            <p:ph type="body" sz="quarter" idx="14"/>
          </p:nvPr>
        </p:nvSpPr>
        <p:spPr>
          <a:xfrm>
            <a:off x="630120" y="4463963"/>
            <a:ext cx="10928076" cy="1221127"/>
          </a:xfrm>
          <a:prstGeom prst="rect">
            <a:avLst/>
          </a:prstGeom>
        </p:spPr>
        <p:txBody>
          <a:bodyPr lIns="0" tIns="0" rIns="0" bIns="0"/>
          <a:lstStyle>
            <a:lvl1pPr marL="179964" indent="-179964">
              <a:buFont typeface="Arial" panose="020B0604020202020204" pitchFamily="34" charset="0"/>
              <a:buChar char="•"/>
              <a:defRPr b="0"/>
            </a:lvl1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7" name="Tittel 1">
            <a:extLst>
              <a:ext uri="{FF2B5EF4-FFF2-40B4-BE49-F238E27FC236}">
                <a16:creationId xmlns:a16="http://schemas.microsoft.com/office/drawing/2014/main" id="{5662C07D-0EC0-8045-963A-98D7733BE0E1}"/>
              </a:ext>
            </a:extLst>
          </p:cNvPr>
          <p:cNvSpPr>
            <a:spLocks noGrp="1"/>
          </p:cNvSpPr>
          <p:nvPr>
            <p:ph type="title"/>
          </p:nvPr>
        </p:nvSpPr>
        <p:spPr>
          <a:xfrm>
            <a:off x="622382" y="787759"/>
            <a:ext cx="10935815" cy="418193"/>
          </a:xfrm>
        </p:spPr>
        <p:txBody>
          <a:bodyPr anchor="t" anchorCtr="0"/>
          <a:lstStyle>
            <a:lvl1pPr>
              <a:defRPr/>
            </a:lvl1pPr>
          </a:lstStyle>
          <a:p>
            <a:r>
              <a:rPr lang="nb-NO"/>
              <a:t>Klikk for å redigere tittelstil</a:t>
            </a:r>
          </a:p>
        </p:txBody>
      </p:sp>
    </p:spTree>
    <p:extLst>
      <p:ext uri="{BB962C8B-B14F-4D97-AF65-F5344CB8AC3E}">
        <p14:creationId xmlns:p14="http://schemas.microsoft.com/office/powerpoint/2010/main" val="7472923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tel og innhold A">
    <p:spTree>
      <p:nvGrpSpPr>
        <p:cNvPr id="1" name=""/>
        <p:cNvGrpSpPr/>
        <p:nvPr/>
      </p:nvGrpSpPr>
      <p:grpSpPr>
        <a:xfrm>
          <a:off x="0" y="0"/>
          <a:ext cx="0" cy="0"/>
          <a:chOff x="0" y="0"/>
          <a:chExt cx="0" cy="0"/>
        </a:xfrm>
      </p:grpSpPr>
      <p:sp>
        <p:nvSpPr>
          <p:cNvPr id="2" name="Tittel 1"/>
          <p:cNvSpPr>
            <a:spLocks noGrp="1"/>
          </p:cNvSpPr>
          <p:nvPr>
            <p:ph type="title"/>
          </p:nvPr>
        </p:nvSpPr>
        <p:spPr>
          <a:xfrm>
            <a:off x="622382" y="787759"/>
            <a:ext cx="10935815" cy="418193"/>
          </a:xfrm>
        </p:spPr>
        <p:txBody>
          <a:bodyPr anchor="t" anchorCtr="0"/>
          <a:lstStyle>
            <a:lvl1pPr>
              <a:defRPr/>
            </a:lvl1pPr>
          </a:lstStyle>
          <a:p>
            <a:r>
              <a:rPr lang="nb-NO"/>
              <a:t>Klikk for å redigere tittelstil</a:t>
            </a:r>
          </a:p>
        </p:txBody>
      </p:sp>
      <p:sp>
        <p:nvSpPr>
          <p:cNvPr id="4" name="Plassholder for dato 3"/>
          <p:cNvSpPr>
            <a:spLocks noGrp="1"/>
          </p:cNvSpPr>
          <p:nvPr>
            <p:ph type="dt" sz="half" idx="10"/>
          </p:nvPr>
        </p:nvSpPr>
        <p:spPr/>
        <p:txBody>
          <a:bodyPr/>
          <a:lstStyle/>
          <a:p>
            <a:fld id="{92AD6170-7C96-1545-9AE4-BC7675F7A736}" type="datetime1">
              <a:rPr lang="nb-NO" smtClean="0"/>
              <a:t>08.11.2024</a:t>
            </a:fld>
            <a:endParaRPr lang="nb-NO"/>
          </a:p>
        </p:txBody>
      </p:sp>
      <p:sp>
        <p:nvSpPr>
          <p:cNvPr id="12" name="Plassholder for bunntekst 4">
            <a:extLst>
              <a:ext uri="{FF2B5EF4-FFF2-40B4-BE49-F238E27FC236}">
                <a16:creationId xmlns:a16="http://schemas.microsoft.com/office/drawing/2014/main" id="{F022CC21-3F83-F044-8FB0-08A450A8570B}"/>
              </a:ext>
            </a:extLst>
          </p:cNvPr>
          <p:cNvSpPr>
            <a:spLocks noGrp="1"/>
          </p:cNvSpPr>
          <p:nvPr>
            <p:ph type="ftr" sz="quarter" idx="11"/>
          </p:nvPr>
        </p:nvSpPr>
        <p:spPr>
          <a:xfrm>
            <a:off x="3421575" y="6426804"/>
            <a:ext cx="5348849" cy="146304"/>
          </a:xfrm>
        </p:spPr>
        <p:txBody>
          <a:bodyPr/>
          <a:lstStyle/>
          <a:p>
            <a:r>
              <a:rPr lang="nb-NO"/>
              <a:t>Tittel på presentasjon og navn på foredragsholder</a:t>
            </a:r>
          </a:p>
        </p:txBody>
      </p:sp>
      <p:sp>
        <p:nvSpPr>
          <p:cNvPr id="8" name="Plassholder for tekst 7">
            <a:extLst>
              <a:ext uri="{FF2B5EF4-FFF2-40B4-BE49-F238E27FC236}">
                <a16:creationId xmlns:a16="http://schemas.microsoft.com/office/drawing/2014/main" id="{81F7D53D-CC82-9944-AFA3-27E54553365C}"/>
              </a:ext>
            </a:extLst>
          </p:cNvPr>
          <p:cNvSpPr>
            <a:spLocks noGrp="1"/>
          </p:cNvSpPr>
          <p:nvPr>
            <p:ph type="body" sz="quarter" idx="12" hasCustomPrompt="1"/>
          </p:nvPr>
        </p:nvSpPr>
        <p:spPr>
          <a:xfrm>
            <a:off x="622381" y="1380806"/>
            <a:ext cx="10936124" cy="447571"/>
          </a:xfrm>
        </p:spPr>
        <p:txBody>
          <a:bodyPr/>
          <a:lstStyle>
            <a:lvl1pPr marL="0" indent="0">
              <a:buNone/>
              <a:defRPr/>
            </a:lvl1pPr>
            <a:lvl2pPr marL="269946" indent="0">
              <a:buNone/>
              <a:defRPr/>
            </a:lvl2pPr>
            <a:lvl3pPr marL="539892" indent="0">
              <a:buNone/>
              <a:defRPr/>
            </a:lvl3pPr>
            <a:lvl4pPr marL="809838" indent="0">
              <a:buNone/>
              <a:defRPr/>
            </a:lvl4pPr>
            <a:lvl5pPr marL="1079784" indent="0">
              <a:buNone/>
              <a:defRPr/>
            </a:lvl5pPr>
          </a:lstStyle>
          <a:p>
            <a:pPr lvl="0"/>
            <a:r>
              <a:rPr lang="nb-NO"/>
              <a:t>Støttetekst for tittel</a:t>
            </a:r>
          </a:p>
        </p:txBody>
      </p:sp>
      <p:sp>
        <p:nvSpPr>
          <p:cNvPr id="6" name="Plassholder for bilde 5">
            <a:extLst>
              <a:ext uri="{FF2B5EF4-FFF2-40B4-BE49-F238E27FC236}">
                <a16:creationId xmlns:a16="http://schemas.microsoft.com/office/drawing/2014/main" id="{C629F34C-73C8-EA45-807C-41619DF0FC02}"/>
              </a:ext>
            </a:extLst>
          </p:cNvPr>
          <p:cNvSpPr>
            <a:spLocks noGrp="1"/>
          </p:cNvSpPr>
          <p:nvPr>
            <p:ph type="pic" sz="quarter" idx="13" hasCustomPrompt="1"/>
          </p:nvPr>
        </p:nvSpPr>
        <p:spPr>
          <a:xfrm>
            <a:off x="622381" y="1983916"/>
            <a:ext cx="2617352" cy="3753569"/>
          </a:xfrm>
          <a:solidFill>
            <a:schemeClr val="bg1">
              <a:lumMod val="95000"/>
            </a:schemeClr>
          </a:solidFill>
        </p:spPr>
        <p:txBody>
          <a:bodyPr/>
          <a:lstStyle>
            <a:lvl1pPr marL="0" indent="0">
              <a:buNone/>
              <a:defRPr/>
            </a:lvl1pPr>
          </a:lstStyle>
          <a:p>
            <a:r>
              <a:rPr lang="nb-NO"/>
              <a:t>Klikk på ikonet for å sette inn et bilde</a:t>
            </a:r>
          </a:p>
        </p:txBody>
      </p:sp>
      <p:sp>
        <p:nvSpPr>
          <p:cNvPr id="7" name="Rektangel 6">
            <a:extLst>
              <a:ext uri="{FF2B5EF4-FFF2-40B4-BE49-F238E27FC236}">
                <a16:creationId xmlns:a16="http://schemas.microsoft.com/office/drawing/2014/main" id="{6C937392-CC98-E34E-A4CB-905F7E9D3625}"/>
              </a:ext>
            </a:extLst>
          </p:cNvPr>
          <p:cNvSpPr/>
          <p:nvPr userDrawn="1"/>
        </p:nvSpPr>
        <p:spPr>
          <a:xfrm>
            <a:off x="622381" y="4658470"/>
            <a:ext cx="2617352" cy="1079014"/>
          </a:xfrm>
          <a:prstGeom prst="rect">
            <a:avLst/>
          </a:prstGeom>
          <a:solidFill>
            <a:schemeClr val="bg2">
              <a:alpha val="596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sz="1800"/>
          </a:p>
        </p:txBody>
      </p:sp>
      <p:sp>
        <p:nvSpPr>
          <p:cNvPr id="27" name="Plassholder for tekst 26">
            <a:extLst>
              <a:ext uri="{FF2B5EF4-FFF2-40B4-BE49-F238E27FC236}">
                <a16:creationId xmlns:a16="http://schemas.microsoft.com/office/drawing/2014/main" id="{F909E254-DA16-094D-9473-E5B525C6ACA5}"/>
              </a:ext>
            </a:extLst>
          </p:cNvPr>
          <p:cNvSpPr>
            <a:spLocks noGrp="1"/>
          </p:cNvSpPr>
          <p:nvPr>
            <p:ph type="body" sz="quarter" idx="14" hasCustomPrompt="1"/>
          </p:nvPr>
        </p:nvSpPr>
        <p:spPr>
          <a:xfrm>
            <a:off x="836723" y="4814752"/>
            <a:ext cx="2198973" cy="213284"/>
          </a:xfrm>
          <a:noFill/>
        </p:spPr>
        <p:txBody>
          <a:bodyPr>
            <a:normAutofit/>
          </a:bodyPr>
          <a:lstStyle>
            <a:lvl1pPr marL="0" indent="0" algn="ctr">
              <a:buNone/>
              <a:defRPr sz="1200" b="1">
                <a:solidFill>
                  <a:schemeClr val="bg1"/>
                </a:solidFill>
              </a:defRPr>
            </a:lvl1pPr>
            <a:lvl2pPr marL="269946" indent="0">
              <a:buNone/>
              <a:defRPr/>
            </a:lvl2pPr>
            <a:lvl3pPr marL="539892" indent="0">
              <a:buNone/>
              <a:defRPr/>
            </a:lvl3pPr>
            <a:lvl4pPr marL="809838" indent="0">
              <a:buNone/>
              <a:defRPr/>
            </a:lvl4pPr>
            <a:lvl5pPr marL="1079784" indent="0">
              <a:buNone/>
              <a:defRPr/>
            </a:lvl5pPr>
          </a:lstStyle>
          <a:p>
            <a:pPr lvl="0"/>
            <a:r>
              <a:rPr lang="nb-NO"/>
              <a:t>Overskrift</a:t>
            </a:r>
          </a:p>
        </p:txBody>
      </p:sp>
      <p:sp>
        <p:nvSpPr>
          <p:cNvPr id="28" name="Plassholder for tekst 26">
            <a:extLst>
              <a:ext uri="{FF2B5EF4-FFF2-40B4-BE49-F238E27FC236}">
                <a16:creationId xmlns:a16="http://schemas.microsoft.com/office/drawing/2014/main" id="{BFE68393-FEF7-9342-A21A-94995B874506}"/>
              </a:ext>
            </a:extLst>
          </p:cNvPr>
          <p:cNvSpPr>
            <a:spLocks noGrp="1"/>
          </p:cNvSpPr>
          <p:nvPr>
            <p:ph type="body" sz="quarter" idx="15" hasCustomPrompt="1"/>
          </p:nvPr>
        </p:nvSpPr>
        <p:spPr>
          <a:xfrm>
            <a:off x="836723" y="5048162"/>
            <a:ext cx="2198973" cy="524497"/>
          </a:xfrm>
          <a:noFill/>
        </p:spPr>
        <p:txBody>
          <a:bodyPr>
            <a:normAutofit/>
          </a:bodyPr>
          <a:lstStyle>
            <a:lvl1pPr marL="0" indent="0" algn="ctr">
              <a:buNone/>
              <a:defRPr sz="1200" b="0">
                <a:solidFill>
                  <a:schemeClr val="bg1"/>
                </a:solidFill>
              </a:defRPr>
            </a:lvl1pPr>
            <a:lvl2pPr marL="269946" indent="0">
              <a:buNone/>
              <a:defRPr/>
            </a:lvl2pPr>
            <a:lvl3pPr marL="539892" indent="0">
              <a:buNone/>
              <a:defRPr/>
            </a:lvl3pPr>
            <a:lvl4pPr marL="809838" indent="0">
              <a:buNone/>
              <a:defRPr/>
            </a:lvl4pPr>
            <a:lvl5pPr marL="1079784" indent="0">
              <a:buNone/>
              <a:defRPr/>
            </a:lvl5pPr>
          </a:lstStyle>
          <a:p>
            <a:pPr lvl="0"/>
            <a:r>
              <a:rPr lang="nb-NO"/>
              <a:t>Her kommer en liten tekst som sier noe om bildet</a:t>
            </a:r>
          </a:p>
        </p:txBody>
      </p:sp>
      <p:sp>
        <p:nvSpPr>
          <p:cNvPr id="33" name="Plassholder for bilde 5">
            <a:extLst>
              <a:ext uri="{FF2B5EF4-FFF2-40B4-BE49-F238E27FC236}">
                <a16:creationId xmlns:a16="http://schemas.microsoft.com/office/drawing/2014/main" id="{871E48EE-42EF-BF42-B9DC-6F50529D0104}"/>
              </a:ext>
            </a:extLst>
          </p:cNvPr>
          <p:cNvSpPr>
            <a:spLocks noGrp="1"/>
          </p:cNvSpPr>
          <p:nvPr>
            <p:ph type="pic" sz="quarter" idx="16" hasCustomPrompt="1"/>
          </p:nvPr>
        </p:nvSpPr>
        <p:spPr>
          <a:xfrm>
            <a:off x="3414586" y="1983916"/>
            <a:ext cx="2617352" cy="3753569"/>
          </a:xfrm>
          <a:solidFill>
            <a:schemeClr val="bg1">
              <a:lumMod val="95000"/>
            </a:schemeClr>
          </a:solidFill>
        </p:spPr>
        <p:txBody>
          <a:bodyPr/>
          <a:lstStyle>
            <a:lvl1pPr marL="0" indent="0">
              <a:buNone/>
              <a:defRPr/>
            </a:lvl1pPr>
          </a:lstStyle>
          <a:p>
            <a:r>
              <a:rPr lang="nb-NO"/>
              <a:t>Klikk på ikonet for å sette inn et bilde</a:t>
            </a:r>
          </a:p>
        </p:txBody>
      </p:sp>
      <p:sp>
        <p:nvSpPr>
          <p:cNvPr id="34" name="Rektangel 33">
            <a:extLst>
              <a:ext uri="{FF2B5EF4-FFF2-40B4-BE49-F238E27FC236}">
                <a16:creationId xmlns:a16="http://schemas.microsoft.com/office/drawing/2014/main" id="{31073479-8A8B-1148-A41E-BC0F512E5C22}"/>
              </a:ext>
            </a:extLst>
          </p:cNvPr>
          <p:cNvSpPr/>
          <p:nvPr userDrawn="1"/>
        </p:nvSpPr>
        <p:spPr>
          <a:xfrm>
            <a:off x="3414586" y="4658470"/>
            <a:ext cx="2617352" cy="1079014"/>
          </a:xfrm>
          <a:prstGeom prst="rect">
            <a:avLst/>
          </a:prstGeom>
          <a:solidFill>
            <a:schemeClr val="accent6">
              <a:alpha val="596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sz="1800"/>
          </a:p>
        </p:txBody>
      </p:sp>
      <p:sp>
        <p:nvSpPr>
          <p:cNvPr id="35" name="Plassholder for tekst 26">
            <a:extLst>
              <a:ext uri="{FF2B5EF4-FFF2-40B4-BE49-F238E27FC236}">
                <a16:creationId xmlns:a16="http://schemas.microsoft.com/office/drawing/2014/main" id="{A908BB91-00C2-0F4C-BA61-FA1F984A0406}"/>
              </a:ext>
            </a:extLst>
          </p:cNvPr>
          <p:cNvSpPr>
            <a:spLocks noGrp="1"/>
          </p:cNvSpPr>
          <p:nvPr>
            <p:ph type="body" sz="quarter" idx="17" hasCustomPrompt="1"/>
          </p:nvPr>
        </p:nvSpPr>
        <p:spPr>
          <a:xfrm>
            <a:off x="3628927" y="4814752"/>
            <a:ext cx="2198973" cy="213284"/>
          </a:xfrm>
          <a:noFill/>
        </p:spPr>
        <p:txBody>
          <a:bodyPr>
            <a:normAutofit/>
          </a:bodyPr>
          <a:lstStyle>
            <a:lvl1pPr marL="0" indent="0" algn="ctr">
              <a:buNone/>
              <a:defRPr sz="1200" b="1">
                <a:solidFill>
                  <a:schemeClr val="bg1"/>
                </a:solidFill>
              </a:defRPr>
            </a:lvl1pPr>
            <a:lvl2pPr marL="269946" indent="0">
              <a:buNone/>
              <a:defRPr/>
            </a:lvl2pPr>
            <a:lvl3pPr marL="539892" indent="0">
              <a:buNone/>
              <a:defRPr/>
            </a:lvl3pPr>
            <a:lvl4pPr marL="809838" indent="0">
              <a:buNone/>
              <a:defRPr/>
            </a:lvl4pPr>
            <a:lvl5pPr marL="1079784" indent="0">
              <a:buNone/>
              <a:defRPr/>
            </a:lvl5pPr>
          </a:lstStyle>
          <a:p>
            <a:pPr lvl="0"/>
            <a:r>
              <a:rPr lang="nb-NO"/>
              <a:t>Overskrift</a:t>
            </a:r>
          </a:p>
        </p:txBody>
      </p:sp>
      <p:sp>
        <p:nvSpPr>
          <p:cNvPr id="36" name="Plassholder for tekst 26">
            <a:extLst>
              <a:ext uri="{FF2B5EF4-FFF2-40B4-BE49-F238E27FC236}">
                <a16:creationId xmlns:a16="http://schemas.microsoft.com/office/drawing/2014/main" id="{796E69A1-014E-3942-A45D-551AC056BD4D}"/>
              </a:ext>
            </a:extLst>
          </p:cNvPr>
          <p:cNvSpPr>
            <a:spLocks noGrp="1"/>
          </p:cNvSpPr>
          <p:nvPr>
            <p:ph type="body" sz="quarter" idx="18" hasCustomPrompt="1"/>
          </p:nvPr>
        </p:nvSpPr>
        <p:spPr>
          <a:xfrm>
            <a:off x="3628927" y="5048162"/>
            <a:ext cx="2198973" cy="524497"/>
          </a:xfrm>
          <a:noFill/>
        </p:spPr>
        <p:txBody>
          <a:bodyPr>
            <a:normAutofit/>
          </a:bodyPr>
          <a:lstStyle>
            <a:lvl1pPr marL="0" indent="0" algn="ctr">
              <a:buNone/>
              <a:defRPr sz="1200" b="0">
                <a:solidFill>
                  <a:schemeClr val="bg1"/>
                </a:solidFill>
              </a:defRPr>
            </a:lvl1pPr>
            <a:lvl2pPr marL="269946" indent="0">
              <a:buNone/>
              <a:defRPr/>
            </a:lvl2pPr>
            <a:lvl3pPr marL="539892" indent="0">
              <a:buNone/>
              <a:defRPr/>
            </a:lvl3pPr>
            <a:lvl4pPr marL="809838" indent="0">
              <a:buNone/>
              <a:defRPr/>
            </a:lvl4pPr>
            <a:lvl5pPr marL="1079784" indent="0">
              <a:buNone/>
              <a:defRPr/>
            </a:lvl5pPr>
          </a:lstStyle>
          <a:p>
            <a:pPr lvl="0"/>
            <a:r>
              <a:rPr lang="nb-NO"/>
              <a:t>Her kommer en liten tekst som sier noe om bildet</a:t>
            </a:r>
          </a:p>
        </p:txBody>
      </p:sp>
      <p:sp>
        <p:nvSpPr>
          <p:cNvPr id="37" name="Plassholder for bilde 5">
            <a:extLst>
              <a:ext uri="{FF2B5EF4-FFF2-40B4-BE49-F238E27FC236}">
                <a16:creationId xmlns:a16="http://schemas.microsoft.com/office/drawing/2014/main" id="{F7E05007-A997-9E47-95CF-32C8D9566DAE}"/>
              </a:ext>
            </a:extLst>
          </p:cNvPr>
          <p:cNvSpPr>
            <a:spLocks noGrp="1"/>
          </p:cNvSpPr>
          <p:nvPr>
            <p:ph type="pic" sz="quarter" idx="19" hasCustomPrompt="1"/>
          </p:nvPr>
        </p:nvSpPr>
        <p:spPr>
          <a:xfrm>
            <a:off x="6187325" y="1983916"/>
            <a:ext cx="2617352" cy="3753569"/>
          </a:xfrm>
          <a:solidFill>
            <a:schemeClr val="bg1">
              <a:lumMod val="95000"/>
            </a:schemeClr>
          </a:solidFill>
        </p:spPr>
        <p:txBody>
          <a:bodyPr/>
          <a:lstStyle>
            <a:lvl1pPr marL="0" indent="0">
              <a:buNone/>
              <a:defRPr/>
            </a:lvl1pPr>
          </a:lstStyle>
          <a:p>
            <a:r>
              <a:rPr lang="nb-NO"/>
              <a:t>Klikk på ikonet for å sette inn et bilde</a:t>
            </a:r>
          </a:p>
        </p:txBody>
      </p:sp>
      <p:sp>
        <p:nvSpPr>
          <p:cNvPr id="38" name="Rektangel 37">
            <a:extLst>
              <a:ext uri="{FF2B5EF4-FFF2-40B4-BE49-F238E27FC236}">
                <a16:creationId xmlns:a16="http://schemas.microsoft.com/office/drawing/2014/main" id="{E4CB3D50-F217-9641-BCF8-A16B8CEA0FCC}"/>
              </a:ext>
            </a:extLst>
          </p:cNvPr>
          <p:cNvSpPr/>
          <p:nvPr userDrawn="1"/>
        </p:nvSpPr>
        <p:spPr>
          <a:xfrm>
            <a:off x="6187325" y="4658470"/>
            <a:ext cx="2617352" cy="1079014"/>
          </a:xfrm>
          <a:prstGeom prst="rect">
            <a:avLst/>
          </a:prstGeom>
          <a:solidFill>
            <a:schemeClr val="tx1">
              <a:alpha val="596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sz="1800"/>
          </a:p>
        </p:txBody>
      </p:sp>
      <p:sp>
        <p:nvSpPr>
          <p:cNvPr id="39" name="Plassholder for tekst 26">
            <a:extLst>
              <a:ext uri="{FF2B5EF4-FFF2-40B4-BE49-F238E27FC236}">
                <a16:creationId xmlns:a16="http://schemas.microsoft.com/office/drawing/2014/main" id="{49597B93-0655-114F-98E2-5A567A2C05BF}"/>
              </a:ext>
            </a:extLst>
          </p:cNvPr>
          <p:cNvSpPr>
            <a:spLocks noGrp="1"/>
          </p:cNvSpPr>
          <p:nvPr>
            <p:ph type="body" sz="quarter" idx="20" hasCustomPrompt="1"/>
          </p:nvPr>
        </p:nvSpPr>
        <p:spPr>
          <a:xfrm>
            <a:off x="6401666" y="4814752"/>
            <a:ext cx="2198973" cy="213284"/>
          </a:xfrm>
          <a:noFill/>
        </p:spPr>
        <p:txBody>
          <a:bodyPr>
            <a:normAutofit/>
          </a:bodyPr>
          <a:lstStyle>
            <a:lvl1pPr marL="0" indent="0" algn="ctr">
              <a:buNone/>
              <a:defRPr sz="1200" b="1">
                <a:solidFill>
                  <a:schemeClr val="bg1"/>
                </a:solidFill>
              </a:defRPr>
            </a:lvl1pPr>
            <a:lvl2pPr marL="269946" indent="0">
              <a:buNone/>
              <a:defRPr/>
            </a:lvl2pPr>
            <a:lvl3pPr marL="539892" indent="0">
              <a:buNone/>
              <a:defRPr/>
            </a:lvl3pPr>
            <a:lvl4pPr marL="809838" indent="0">
              <a:buNone/>
              <a:defRPr/>
            </a:lvl4pPr>
            <a:lvl5pPr marL="1079784" indent="0">
              <a:buNone/>
              <a:defRPr/>
            </a:lvl5pPr>
          </a:lstStyle>
          <a:p>
            <a:pPr lvl="0"/>
            <a:r>
              <a:rPr lang="nb-NO"/>
              <a:t>Overskrift</a:t>
            </a:r>
          </a:p>
        </p:txBody>
      </p:sp>
      <p:sp>
        <p:nvSpPr>
          <p:cNvPr id="40" name="Plassholder for tekst 26">
            <a:extLst>
              <a:ext uri="{FF2B5EF4-FFF2-40B4-BE49-F238E27FC236}">
                <a16:creationId xmlns:a16="http://schemas.microsoft.com/office/drawing/2014/main" id="{801287C4-C529-4040-A3F5-95BE2A18DA0C}"/>
              </a:ext>
            </a:extLst>
          </p:cNvPr>
          <p:cNvSpPr>
            <a:spLocks noGrp="1"/>
          </p:cNvSpPr>
          <p:nvPr>
            <p:ph type="body" sz="quarter" idx="21" hasCustomPrompt="1"/>
          </p:nvPr>
        </p:nvSpPr>
        <p:spPr>
          <a:xfrm>
            <a:off x="6401666" y="5048162"/>
            <a:ext cx="2198973" cy="524497"/>
          </a:xfrm>
          <a:noFill/>
        </p:spPr>
        <p:txBody>
          <a:bodyPr>
            <a:normAutofit/>
          </a:bodyPr>
          <a:lstStyle>
            <a:lvl1pPr marL="0" indent="0" algn="ctr">
              <a:buNone/>
              <a:defRPr sz="1200" b="0">
                <a:solidFill>
                  <a:schemeClr val="bg1"/>
                </a:solidFill>
              </a:defRPr>
            </a:lvl1pPr>
            <a:lvl2pPr marL="269946" indent="0">
              <a:buNone/>
              <a:defRPr/>
            </a:lvl2pPr>
            <a:lvl3pPr marL="539892" indent="0">
              <a:buNone/>
              <a:defRPr/>
            </a:lvl3pPr>
            <a:lvl4pPr marL="809838" indent="0">
              <a:buNone/>
              <a:defRPr/>
            </a:lvl4pPr>
            <a:lvl5pPr marL="1079784" indent="0">
              <a:buNone/>
              <a:defRPr/>
            </a:lvl5pPr>
          </a:lstStyle>
          <a:p>
            <a:pPr lvl="0"/>
            <a:r>
              <a:rPr lang="nb-NO"/>
              <a:t>Her kommer en liten tekst som sier noe om bildet</a:t>
            </a:r>
          </a:p>
        </p:txBody>
      </p:sp>
      <p:sp>
        <p:nvSpPr>
          <p:cNvPr id="41" name="Plassholder for bilde 5">
            <a:extLst>
              <a:ext uri="{FF2B5EF4-FFF2-40B4-BE49-F238E27FC236}">
                <a16:creationId xmlns:a16="http://schemas.microsoft.com/office/drawing/2014/main" id="{064E2384-2BAF-8D47-B6CD-9BEDA7965A61}"/>
              </a:ext>
            </a:extLst>
          </p:cNvPr>
          <p:cNvSpPr>
            <a:spLocks noGrp="1"/>
          </p:cNvSpPr>
          <p:nvPr>
            <p:ph type="pic" sz="quarter" idx="22" hasCustomPrompt="1"/>
          </p:nvPr>
        </p:nvSpPr>
        <p:spPr>
          <a:xfrm>
            <a:off x="8969800" y="1983916"/>
            <a:ext cx="2617352" cy="3753569"/>
          </a:xfrm>
          <a:solidFill>
            <a:schemeClr val="bg1">
              <a:lumMod val="95000"/>
            </a:schemeClr>
          </a:solidFill>
        </p:spPr>
        <p:txBody>
          <a:bodyPr/>
          <a:lstStyle>
            <a:lvl1pPr marL="0" indent="0">
              <a:buNone/>
              <a:defRPr/>
            </a:lvl1pPr>
          </a:lstStyle>
          <a:p>
            <a:r>
              <a:rPr lang="nb-NO"/>
              <a:t>Klikk på ikonet for å sette inn et bilde</a:t>
            </a:r>
          </a:p>
        </p:txBody>
      </p:sp>
      <p:sp>
        <p:nvSpPr>
          <p:cNvPr id="42" name="Rektangel 41">
            <a:extLst>
              <a:ext uri="{FF2B5EF4-FFF2-40B4-BE49-F238E27FC236}">
                <a16:creationId xmlns:a16="http://schemas.microsoft.com/office/drawing/2014/main" id="{9C659604-E28D-464B-A878-23A8E08B14DD}"/>
              </a:ext>
            </a:extLst>
          </p:cNvPr>
          <p:cNvSpPr/>
          <p:nvPr userDrawn="1"/>
        </p:nvSpPr>
        <p:spPr>
          <a:xfrm>
            <a:off x="8969800" y="4658470"/>
            <a:ext cx="2617352" cy="1079014"/>
          </a:xfrm>
          <a:prstGeom prst="rect">
            <a:avLst/>
          </a:prstGeom>
          <a:solidFill>
            <a:schemeClr val="accent5">
              <a:alpha val="596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sz="1800"/>
          </a:p>
        </p:txBody>
      </p:sp>
      <p:sp>
        <p:nvSpPr>
          <p:cNvPr id="43" name="Plassholder for tekst 26">
            <a:extLst>
              <a:ext uri="{FF2B5EF4-FFF2-40B4-BE49-F238E27FC236}">
                <a16:creationId xmlns:a16="http://schemas.microsoft.com/office/drawing/2014/main" id="{3F424669-BAAE-564A-A1D3-7144E4921C8B}"/>
              </a:ext>
            </a:extLst>
          </p:cNvPr>
          <p:cNvSpPr>
            <a:spLocks noGrp="1"/>
          </p:cNvSpPr>
          <p:nvPr>
            <p:ph type="body" sz="quarter" idx="23" hasCustomPrompt="1"/>
          </p:nvPr>
        </p:nvSpPr>
        <p:spPr>
          <a:xfrm>
            <a:off x="9184141" y="4814752"/>
            <a:ext cx="2198973" cy="213284"/>
          </a:xfrm>
          <a:noFill/>
        </p:spPr>
        <p:txBody>
          <a:bodyPr>
            <a:normAutofit/>
          </a:bodyPr>
          <a:lstStyle>
            <a:lvl1pPr marL="0" indent="0" algn="ctr">
              <a:buNone/>
              <a:defRPr sz="1200" b="1">
                <a:solidFill>
                  <a:schemeClr val="bg1"/>
                </a:solidFill>
              </a:defRPr>
            </a:lvl1pPr>
            <a:lvl2pPr marL="269946" indent="0">
              <a:buNone/>
              <a:defRPr/>
            </a:lvl2pPr>
            <a:lvl3pPr marL="539892" indent="0">
              <a:buNone/>
              <a:defRPr/>
            </a:lvl3pPr>
            <a:lvl4pPr marL="809838" indent="0">
              <a:buNone/>
              <a:defRPr/>
            </a:lvl4pPr>
            <a:lvl5pPr marL="1079784" indent="0">
              <a:buNone/>
              <a:defRPr/>
            </a:lvl5pPr>
          </a:lstStyle>
          <a:p>
            <a:pPr lvl="0"/>
            <a:r>
              <a:rPr lang="nb-NO"/>
              <a:t>Overskrift</a:t>
            </a:r>
          </a:p>
        </p:txBody>
      </p:sp>
      <p:sp>
        <p:nvSpPr>
          <p:cNvPr id="44" name="Plassholder for tekst 26">
            <a:extLst>
              <a:ext uri="{FF2B5EF4-FFF2-40B4-BE49-F238E27FC236}">
                <a16:creationId xmlns:a16="http://schemas.microsoft.com/office/drawing/2014/main" id="{444BAF17-9FC6-804A-9883-57095D6749F1}"/>
              </a:ext>
            </a:extLst>
          </p:cNvPr>
          <p:cNvSpPr>
            <a:spLocks noGrp="1"/>
          </p:cNvSpPr>
          <p:nvPr>
            <p:ph type="body" sz="quarter" idx="24" hasCustomPrompt="1"/>
          </p:nvPr>
        </p:nvSpPr>
        <p:spPr>
          <a:xfrm>
            <a:off x="9184141" y="5048162"/>
            <a:ext cx="2198973" cy="524497"/>
          </a:xfrm>
          <a:noFill/>
        </p:spPr>
        <p:txBody>
          <a:bodyPr>
            <a:normAutofit/>
          </a:bodyPr>
          <a:lstStyle>
            <a:lvl1pPr marL="0" indent="0" algn="ctr">
              <a:buNone/>
              <a:defRPr sz="1200" b="0">
                <a:solidFill>
                  <a:schemeClr val="bg1"/>
                </a:solidFill>
              </a:defRPr>
            </a:lvl1pPr>
            <a:lvl2pPr marL="269946" indent="0">
              <a:buNone/>
              <a:defRPr/>
            </a:lvl2pPr>
            <a:lvl3pPr marL="539892" indent="0">
              <a:buNone/>
              <a:defRPr/>
            </a:lvl3pPr>
            <a:lvl4pPr marL="809838" indent="0">
              <a:buNone/>
              <a:defRPr/>
            </a:lvl4pPr>
            <a:lvl5pPr marL="1079784" indent="0">
              <a:buNone/>
              <a:defRPr/>
            </a:lvl5pPr>
          </a:lstStyle>
          <a:p>
            <a:pPr lvl="0"/>
            <a:r>
              <a:rPr lang="nb-NO"/>
              <a:t>Her kommer en liten tekst som sier noe om bildet</a:t>
            </a:r>
          </a:p>
        </p:txBody>
      </p:sp>
    </p:spTree>
    <p:extLst>
      <p:ext uri="{BB962C8B-B14F-4D97-AF65-F5344CB8AC3E}">
        <p14:creationId xmlns:p14="http://schemas.microsoft.com/office/powerpoint/2010/main" val="12458810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Tittel og innhold A">
    <p:spTree>
      <p:nvGrpSpPr>
        <p:cNvPr id="1" name=""/>
        <p:cNvGrpSpPr/>
        <p:nvPr/>
      </p:nvGrpSpPr>
      <p:grpSpPr>
        <a:xfrm>
          <a:off x="0" y="0"/>
          <a:ext cx="0" cy="0"/>
          <a:chOff x="0" y="0"/>
          <a:chExt cx="0" cy="0"/>
        </a:xfrm>
      </p:grpSpPr>
      <p:sp>
        <p:nvSpPr>
          <p:cNvPr id="22" name="Tittel 1">
            <a:extLst>
              <a:ext uri="{FF2B5EF4-FFF2-40B4-BE49-F238E27FC236}">
                <a16:creationId xmlns:a16="http://schemas.microsoft.com/office/drawing/2014/main" id="{BA90743D-6905-5241-87E4-44C80A8D9D2A}"/>
              </a:ext>
            </a:extLst>
          </p:cNvPr>
          <p:cNvSpPr>
            <a:spLocks noGrp="1"/>
          </p:cNvSpPr>
          <p:nvPr>
            <p:ph type="title"/>
          </p:nvPr>
        </p:nvSpPr>
        <p:spPr>
          <a:xfrm>
            <a:off x="622382" y="787759"/>
            <a:ext cx="10935815" cy="418193"/>
          </a:xfrm>
        </p:spPr>
        <p:txBody>
          <a:bodyPr anchor="t" anchorCtr="0"/>
          <a:lstStyle>
            <a:lvl1pPr>
              <a:defRPr/>
            </a:lvl1pPr>
          </a:lstStyle>
          <a:p>
            <a:r>
              <a:rPr lang="nb-NO"/>
              <a:t>Klikk for å redigere tittelstil</a:t>
            </a:r>
          </a:p>
        </p:txBody>
      </p:sp>
      <p:sp>
        <p:nvSpPr>
          <p:cNvPr id="23" name="Plassholder for dato 3">
            <a:extLst>
              <a:ext uri="{FF2B5EF4-FFF2-40B4-BE49-F238E27FC236}">
                <a16:creationId xmlns:a16="http://schemas.microsoft.com/office/drawing/2014/main" id="{07BBC293-F571-6F4C-A845-4E57250B05E3}"/>
              </a:ext>
            </a:extLst>
          </p:cNvPr>
          <p:cNvSpPr>
            <a:spLocks noGrp="1"/>
          </p:cNvSpPr>
          <p:nvPr>
            <p:ph type="dt" sz="half" idx="10"/>
          </p:nvPr>
        </p:nvSpPr>
        <p:spPr>
          <a:xfrm>
            <a:off x="10711976" y="6426804"/>
            <a:ext cx="846221" cy="148661"/>
          </a:xfrm>
        </p:spPr>
        <p:txBody>
          <a:bodyPr/>
          <a:lstStyle/>
          <a:p>
            <a:fld id="{2517D08F-98D0-2E42-93CE-894BBA8BAF3F}" type="datetime1">
              <a:rPr lang="nb-NO" smtClean="0"/>
              <a:t>08.11.2024</a:t>
            </a:fld>
            <a:endParaRPr lang="nb-NO"/>
          </a:p>
        </p:txBody>
      </p:sp>
      <p:sp>
        <p:nvSpPr>
          <p:cNvPr id="24" name="Plassholder for bunntekst 4">
            <a:extLst>
              <a:ext uri="{FF2B5EF4-FFF2-40B4-BE49-F238E27FC236}">
                <a16:creationId xmlns:a16="http://schemas.microsoft.com/office/drawing/2014/main" id="{43EB9E6B-AE98-9142-8F07-A65759DEBF4B}"/>
              </a:ext>
            </a:extLst>
          </p:cNvPr>
          <p:cNvSpPr>
            <a:spLocks noGrp="1"/>
          </p:cNvSpPr>
          <p:nvPr>
            <p:ph type="ftr" sz="quarter" idx="11"/>
          </p:nvPr>
        </p:nvSpPr>
        <p:spPr>
          <a:xfrm>
            <a:off x="3421575" y="6426804"/>
            <a:ext cx="5348849" cy="146304"/>
          </a:xfrm>
        </p:spPr>
        <p:txBody>
          <a:bodyPr/>
          <a:lstStyle/>
          <a:p>
            <a:r>
              <a:rPr lang="nb-NO"/>
              <a:t>Tittel på presentasjon og navn på foredragsholder</a:t>
            </a:r>
          </a:p>
        </p:txBody>
      </p:sp>
      <p:sp>
        <p:nvSpPr>
          <p:cNvPr id="25" name="Plassholder for tekst 7">
            <a:extLst>
              <a:ext uri="{FF2B5EF4-FFF2-40B4-BE49-F238E27FC236}">
                <a16:creationId xmlns:a16="http://schemas.microsoft.com/office/drawing/2014/main" id="{F903B5C7-6C5D-8240-B732-86BEAEEA251B}"/>
              </a:ext>
            </a:extLst>
          </p:cNvPr>
          <p:cNvSpPr>
            <a:spLocks noGrp="1"/>
          </p:cNvSpPr>
          <p:nvPr>
            <p:ph type="body" sz="quarter" idx="12" hasCustomPrompt="1"/>
          </p:nvPr>
        </p:nvSpPr>
        <p:spPr>
          <a:xfrm>
            <a:off x="622381" y="1380806"/>
            <a:ext cx="10936124" cy="447571"/>
          </a:xfrm>
        </p:spPr>
        <p:txBody>
          <a:bodyPr/>
          <a:lstStyle>
            <a:lvl1pPr marL="0" indent="0">
              <a:buNone/>
              <a:defRPr/>
            </a:lvl1pPr>
            <a:lvl2pPr marL="269946" indent="0">
              <a:buNone/>
              <a:defRPr/>
            </a:lvl2pPr>
            <a:lvl3pPr marL="539892" indent="0">
              <a:buNone/>
              <a:defRPr/>
            </a:lvl3pPr>
            <a:lvl4pPr marL="809838" indent="0">
              <a:buNone/>
              <a:defRPr/>
            </a:lvl4pPr>
            <a:lvl5pPr marL="1079784" indent="0">
              <a:buNone/>
              <a:defRPr/>
            </a:lvl5pPr>
          </a:lstStyle>
          <a:p>
            <a:pPr lvl="0"/>
            <a:r>
              <a:rPr lang="nb-NO"/>
              <a:t>Støttetekst for tittel</a:t>
            </a:r>
          </a:p>
        </p:txBody>
      </p:sp>
      <p:sp>
        <p:nvSpPr>
          <p:cNvPr id="26" name="Plassholder for bilde 5">
            <a:extLst>
              <a:ext uri="{FF2B5EF4-FFF2-40B4-BE49-F238E27FC236}">
                <a16:creationId xmlns:a16="http://schemas.microsoft.com/office/drawing/2014/main" id="{9DD094CE-355F-3B4C-9CAA-D99BBB9F25E8}"/>
              </a:ext>
            </a:extLst>
          </p:cNvPr>
          <p:cNvSpPr>
            <a:spLocks noGrp="1"/>
          </p:cNvSpPr>
          <p:nvPr>
            <p:ph type="pic" sz="quarter" idx="16" hasCustomPrompt="1"/>
          </p:nvPr>
        </p:nvSpPr>
        <p:spPr>
          <a:xfrm>
            <a:off x="640757" y="1983916"/>
            <a:ext cx="3484309" cy="3753569"/>
          </a:xfrm>
          <a:solidFill>
            <a:schemeClr val="bg1">
              <a:lumMod val="95000"/>
            </a:schemeClr>
          </a:solidFill>
        </p:spPr>
        <p:txBody>
          <a:bodyPr/>
          <a:lstStyle>
            <a:lvl1pPr marL="0" indent="0">
              <a:buNone/>
              <a:defRPr/>
            </a:lvl1pPr>
          </a:lstStyle>
          <a:p>
            <a:r>
              <a:rPr lang="nb-NO"/>
              <a:t>Klikk på ikonet for å sette inn et bilde</a:t>
            </a:r>
          </a:p>
        </p:txBody>
      </p:sp>
      <p:sp>
        <p:nvSpPr>
          <p:cNvPr id="29" name="Rektangel 28">
            <a:extLst>
              <a:ext uri="{FF2B5EF4-FFF2-40B4-BE49-F238E27FC236}">
                <a16:creationId xmlns:a16="http://schemas.microsoft.com/office/drawing/2014/main" id="{19A44576-D20C-5A47-87A5-04E8D8EEF06D}"/>
              </a:ext>
            </a:extLst>
          </p:cNvPr>
          <p:cNvSpPr/>
          <p:nvPr userDrawn="1"/>
        </p:nvSpPr>
        <p:spPr>
          <a:xfrm>
            <a:off x="640757" y="4658470"/>
            <a:ext cx="3484309" cy="1079014"/>
          </a:xfrm>
          <a:prstGeom prst="rect">
            <a:avLst/>
          </a:prstGeom>
          <a:solidFill>
            <a:schemeClr val="accent6">
              <a:alpha val="596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sz="1800"/>
          </a:p>
        </p:txBody>
      </p:sp>
      <p:sp>
        <p:nvSpPr>
          <p:cNvPr id="30" name="Plassholder for tekst 26">
            <a:extLst>
              <a:ext uri="{FF2B5EF4-FFF2-40B4-BE49-F238E27FC236}">
                <a16:creationId xmlns:a16="http://schemas.microsoft.com/office/drawing/2014/main" id="{ED3B3F55-1E7D-6240-B86C-EBF34AA5EFFA}"/>
              </a:ext>
            </a:extLst>
          </p:cNvPr>
          <p:cNvSpPr>
            <a:spLocks noGrp="1"/>
          </p:cNvSpPr>
          <p:nvPr>
            <p:ph type="body" sz="quarter" idx="17" hasCustomPrompt="1"/>
          </p:nvPr>
        </p:nvSpPr>
        <p:spPr>
          <a:xfrm>
            <a:off x="855097" y="4814752"/>
            <a:ext cx="2927349" cy="213284"/>
          </a:xfrm>
          <a:noFill/>
        </p:spPr>
        <p:txBody>
          <a:bodyPr>
            <a:normAutofit/>
          </a:bodyPr>
          <a:lstStyle>
            <a:lvl1pPr marL="0" indent="0" algn="ctr">
              <a:buNone/>
              <a:defRPr sz="1200" b="1">
                <a:solidFill>
                  <a:schemeClr val="bg1"/>
                </a:solidFill>
              </a:defRPr>
            </a:lvl1pPr>
            <a:lvl2pPr marL="269946" indent="0">
              <a:buNone/>
              <a:defRPr/>
            </a:lvl2pPr>
            <a:lvl3pPr marL="539892" indent="0">
              <a:buNone/>
              <a:defRPr/>
            </a:lvl3pPr>
            <a:lvl4pPr marL="809838" indent="0">
              <a:buNone/>
              <a:defRPr/>
            </a:lvl4pPr>
            <a:lvl5pPr marL="1079784" indent="0">
              <a:buNone/>
              <a:defRPr/>
            </a:lvl5pPr>
          </a:lstStyle>
          <a:p>
            <a:pPr lvl="0"/>
            <a:r>
              <a:rPr lang="nb-NO"/>
              <a:t>Overskrift</a:t>
            </a:r>
          </a:p>
        </p:txBody>
      </p:sp>
      <p:sp>
        <p:nvSpPr>
          <p:cNvPr id="31" name="Plassholder for tekst 26">
            <a:extLst>
              <a:ext uri="{FF2B5EF4-FFF2-40B4-BE49-F238E27FC236}">
                <a16:creationId xmlns:a16="http://schemas.microsoft.com/office/drawing/2014/main" id="{93FE097D-ABBC-FC4C-B8D2-FD4E2CD42637}"/>
              </a:ext>
            </a:extLst>
          </p:cNvPr>
          <p:cNvSpPr>
            <a:spLocks noGrp="1"/>
          </p:cNvSpPr>
          <p:nvPr>
            <p:ph type="body" sz="quarter" idx="18" hasCustomPrompt="1"/>
          </p:nvPr>
        </p:nvSpPr>
        <p:spPr>
          <a:xfrm>
            <a:off x="855097" y="5048162"/>
            <a:ext cx="2927349" cy="524497"/>
          </a:xfrm>
          <a:noFill/>
        </p:spPr>
        <p:txBody>
          <a:bodyPr>
            <a:normAutofit/>
          </a:bodyPr>
          <a:lstStyle>
            <a:lvl1pPr marL="0" indent="0" algn="ctr">
              <a:buNone/>
              <a:defRPr sz="1200" b="0">
                <a:solidFill>
                  <a:schemeClr val="bg1"/>
                </a:solidFill>
              </a:defRPr>
            </a:lvl1pPr>
            <a:lvl2pPr marL="269946" indent="0">
              <a:buNone/>
              <a:defRPr/>
            </a:lvl2pPr>
            <a:lvl3pPr marL="539892" indent="0">
              <a:buNone/>
              <a:defRPr/>
            </a:lvl3pPr>
            <a:lvl4pPr marL="809838" indent="0">
              <a:buNone/>
              <a:defRPr/>
            </a:lvl4pPr>
            <a:lvl5pPr marL="1079784" indent="0">
              <a:buNone/>
              <a:defRPr/>
            </a:lvl5pPr>
          </a:lstStyle>
          <a:p>
            <a:pPr lvl="0"/>
            <a:r>
              <a:rPr lang="nb-NO"/>
              <a:t>Her kommer en liten tekst som sier noe om bildet</a:t>
            </a:r>
          </a:p>
        </p:txBody>
      </p:sp>
      <p:sp>
        <p:nvSpPr>
          <p:cNvPr id="32" name="Plassholder for bilde 5">
            <a:extLst>
              <a:ext uri="{FF2B5EF4-FFF2-40B4-BE49-F238E27FC236}">
                <a16:creationId xmlns:a16="http://schemas.microsoft.com/office/drawing/2014/main" id="{B66723B6-FE7F-804C-88BF-A00C8BC0D87E}"/>
              </a:ext>
            </a:extLst>
          </p:cNvPr>
          <p:cNvSpPr>
            <a:spLocks noGrp="1"/>
          </p:cNvSpPr>
          <p:nvPr>
            <p:ph type="pic" sz="quarter" idx="19" hasCustomPrompt="1"/>
          </p:nvPr>
        </p:nvSpPr>
        <p:spPr>
          <a:xfrm>
            <a:off x="4366936" y="1983916"/>
            <a:ext cx="3484309" cy="3753569"/>
          </a:xfrm>
          <a:solidFill>
            <a:schemeClr val="bg1">
              <a:lumMod val="95000"/>
            </a:schemeClr>
          </a:solidFill>
        </p:spPr>
        <p:txBody>
          <a:bodyPr/>
          <a:lstStyle>
            <a:lvl1pPr marL="0" indent="0">
              <a:buNone/>
              <a:defRPr/>
            </a:lvl1pPr>
          </a:lstStyle>
          <a:p>
            <a:r>
              <a:rPr lang="nb-NO"/>
              <a:t>Klikk på ikonet for å sette inn et bilde</a:t>
            </a:r>
          </a:p>
        </p:txBody>
      </p:sp>
      <p:sp>
        <p:nvSpPr>
          <p:cNvPr id="45" name="Rektangel 44">
            <a:extLst>
              <a:ext uri="{FF2B5EF4-FFF2-40B4-BE49-F238E27FC236}">
                <a16:creationId xmlns:a16="http://schemas.microsoft.com/office/drawing/2014/main" id="{93AEBD50-8C2C-6149-8351-670475EBF967}"/>
              </a:ext>
            </a:extLst>
          </p:cNvPr>
          <p:cNvSpPr/>
          <p:nvPr userDrawn="1"/>
        </p:nvSpPr>
        <p:spPr>
          <a:xfrm>
            <a:off x="4366936" y="4658470"/>
            <a:ext cx="3484309" cy="1079014"/>
          </a:xfrm>
          <a:prstGeom prst="rect">
            <a:avLst/>
          </a:prstGeom>
          <a:solidFill>
            <a:schemeClr val="tx2">
              <a:alpha val="596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sz="1800"/>
          </a:p>
        </p:txBody>
      </p:sp>
      <p:sp>
        <p:nvSpPr>
          <p:cNvPr id="46" name="Plassholder for tekst 26">
            <a:extLst>
              <a:ext uri="{FF2B5EF4-FFF2-40B4-BE49-F238E27FC236}">
                <a16:creationId xmlns:a16="http://schemas.microsoft.com/office/drawing/2014/main" id="{BD4870C5-0E3D-3046-BA0B-65060EFFE4B2}"/>
              </a:ext>
            </a:extLst>
          </p:cNvPr>
          <p:cNvSpPr>
            <a:spLocks noGrp="1"/>
          </p:cNvSpPr>
          <p:nvPr>
            <p:ph type="body" sz="quarter" idx="20" hasCustomPrompt="1"/>
          </p:nvPr>
        </p:nvSpPr>
        <p:spPr>
          <a:xfrm>
            <a:off x="4581276" y="4814752"/>
            <a:ext cx="2927349" cy="213284"/>
          </a:xfrm>
          <a:noFill/>
        </p:spPr>
        <p:txBody>
          <a:bodyPr>
            <a:normAutofit/>
          </a:bodyPr>
          <a:lstStyle>
            <a:lvl1pPr marL="0" indent="0" algn="ctr">
              <a:buNone/>
              <a:defRPr sz="1200" b="1">
                <a:solidFill>
                  <a:schemeClr val="bg1"/>
                </a:solidFill>
              </a:defRPr>
            </a:lvl1pPr>
            <a:lvl2pPr marL="269946" indent="0">
              <a:buNone/>
              <a:defRPr/>
            </a:lvl2pPr>
            <a:lvl3pPr marL="539892" indent="0">
              <a:buNone/>
              <a:defRPr/>
            </a:lvl3pPr>
            <a:lvl4pPr marL="809838" indent="0">
              <a:buNone/>
              <a:defRPr/>
            </a:lvl4pPr>
            <a:lvl5pPr marL="1079784" indent="0">
              <a:buNone/>
              <a:defRPr/>
            </a:lvl5pPr>
          </a:lstStyle>
          <a:p>
            <a:pPr lvl="0"/>
            <a:r>
              <a:rPr lang="nb-NO"/>
              <a:t>Overskrift</a:t>
            </a:r>
          </a:p>
        </p:txBody>
      </p:sp>
      <p:sp>
        <p:nvSpPr>
          <p:cNvPr id="47" name="Plassholder for tekst 26">
            <a:extLst>
              <a:ext uri="{FF2B5EF4-FFF2-40B4-BE49-F238E27FC236}">
                <a16:creationId xmlns:a16="http://schemas.microsoft.com/office/drawing/2014/main" id="{1EA19368-0B5D-1D4C-BE68-6F82BE86D949}"/>
              </a:ext>
            </a:extLst>
          </p:cNvPr>
          <p:cNvSpPr>
            <a:spLocks noGrp="1"/>
          </p:cNvSpPr>
          <p:nvPr>
            <p:ph type="body" sz="quarter" idx="21" hasCustomPrompt="1"/>
          </p:nvPr>
        </p:nvSpPr>
        <p:spPr>
          <a:xfrm>
            <a:off x="4581276" y="5048162"/>
            <a:ext cx="2927349" cy="524497"/>
          </a:xfrm>
          <a:noFill/>
        </p:spPr>
        <p:txBody>
          <a:bodyPr>
            <a:normAutofit/>
          </a:bodyPr>
          <a:lstStyle>
            <a:lvl1pPr marL="0" indent="0" algn="ctr">
              <a:buNone/>
              <a:defRPr sz="1200" b="0">
                <a:solidFill>
                  <a:schemeClr val="bg1"/>
                </a:solidFill>
              </a:defRPr>
            </a:lvl1pPr>
            <a:lvl2pPr marL="269946" indent="0">
              <a:buNone/>
              <a:defRPr/>
            </a:lvl2pPr>
            <a:lvl3pPr marL="539892" indent="0">
              <a:buNone/>
              <a:defRPr/>
            </a:lvl3pPr>
            <a:lvl4pPr marL="809838" indent="0">
              <a:buNone/>
              <a:defRPr/>
            </a:lvl4pPr>
            <a:lvl5pPr marL="1079784" indent="0">
              <a:buNone/>
              <a:defRPr/>
            </a:lvl5pPr>
          </a:lstStyle>
          <a:p>
            <a:pPr lvl="0"/>
            <a:r>
              <a:rPr lang="nb-NO"/>
              <a:t>Her kommer en liten tekst som sier noe om bildet</a:t>
            </a:r>
          </a:p>
        </p:txBody>
      </p:sp>
      <p:sp>
        <p:nvSpPr>
          <p:cNvPr id="48" name="Plassholder for bilde 5">
            <a:extLst>
              <a:ext uri="{FF2B5EF4-FFF2-40B4-BE49-F238E27FC236}">
                <a16:creationId xmlns:a16="http://schemas.microsoft.com/office/drawing/2014/main" id="{6C935E31-89F7-0D47-88B4-47D49D0D532E}"/>
              </a:ext>
            </a:extLst>
          </p:cNvPr>
          <p:cNvSpPr>
            <a:spLocks noGrp="1"/>
          </p:cNvSpPr>
          <p:nvPr>
            <p:ph type="pic" sz="quarter" idx="22" hasCustomPrompt="1"/>
          </p:nvPr>
        </p:nvSpPr>
        <p:spPr>
          <a:xfrm>
            <a:off x="8093115" y="1983916"/>
            <a:ext cx="3484309" cy="3753569"/>
          </a:xfrm>
          <a:solidFill>
            <a:schemeClr val="bg1">
              <a:lumMod val="95000"/>
            </a:schemeClr>
          </a:solidFill>
        </p:spPr>
        <p:txBody>
          <a:bodyPr/>
          <a:lstStyle>
            <a:lvl1pPr marL="0" indent="0">
              <a:buNone/>
              <a:defRPr/>
            </a:lvl1pPr>
          </a:lstStyle>
          <a:p>
            <a:r>
              <a:rPr lang="nb-NO"/>
              <a:t>Klikk på ikonet for å sette inn et bilde</a:t>
            </a:r>
          </a:p>
        </p:txBody>
      </p:sp>
      <p:sp>
        <p:nvSpPr>
          <p:cNvPr id="49" name="Rektangel 48">
            <a:extLst>
              <a:ext uri="{FF2B5EF4-FFF2-40B4-BE49-F238E27FC236}">
                <a16:creationId xmlns:a16="http://schemas.microsoft.com/office/drawing/2014/main" id="{C8D8BAF6-46BB-6C48-B9C8-7BBF31FBF07B}"/>
              </a:ext>
            </a:extLst>
          </p:cNvPr>
          <p:cNvSpPr/>
          <p:nvPr userDrawn="1"/>
        </p:nvSpPr>
        <p:spPr>
          <a:xfrm>
            <a:off x="8093115" y="4658470"/>
            <a:ext cx="3484309" cy="1079014"/>
          </a:xfrm>
          <a:prstGeom prst="rect">
            <a:avLst/>
          </a:prstGeom>
          <a:solidFill>
            <a:schemeClr val="tx1">
              <a:alpha val="596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sz="1800"/>
          </a:p>
        </p:txBody>
      </p:sp>
      <p:sp>
        <p:nvSpPr>
          <p:cNvPr id="50" name="Plassholder for tekst 26">
            <a:extLst>
              <a:ext uri="{FF2B5EF4-FFF2-40B4-BE49-F238E27FC236}">
                <a16:creationId xmlns:a16="http://schemas.microsoft.com/office/drawing/2014/main" id="{CE88A546-077F-AE45-A584-4EB7E0F7A5B7}"/>
              </a:ext>
            </a:extLst>
          </p:cNvPr>
          <p:cNvSpPr>
            <a:spLocks noGrp="1"/>
          </p:cNvSpPr>
          <p:nvPr>
            <p:ph type="body" sz="quarter" idx="23" hasCustomPrompt="1"/>
          </p:nvPr>
        </p:nvSpPr>
        <p:spPr>
          <a:xfrm>
            <a:off x="8307455" y="4814752"/>
            <a:ext cx="2927349" cy="213284"/>
          </a:xfrm>
          <a:noFill/>
        </p:spPr>
        <p:txBody>
          <a:bodyPr>
            <a:normAutofit/>
          </a:bodyPr>
          <a:lstStyle>
            <a:lvl1pPr marL="0" indent="0" algn="ctr">
              <a:buNone/>
              <a:defRPr sz="1200" b="1">
                <a:solidFill>
                  <a:schemeClr val="bg1"/>
                </a:solidFill>
              </a:defRPr>
            </a:lvl1pPr>
            <a:lvl2pPr marL="269946" indent="0">
              <a:buNone/>
              <a:defRPr/>
            </a:lvl2pPr>
            <a:lvl3pPr marL="539892" indent="0">
              <a:buNone/>
              <a:defRPr/>
            </a:lvl3pPr>
            <a:lvl4pPr marL="809838" indent="0">
              <a:buNone/>
              <a:defRPr/>
            </a:lvl4pPr>
            <a:lvl5pPr marL="1079784" indent="0">
              <a:buNone/>
              <a:defRPr/>
            </a:lvl5pPr>
          </a:lstStyle>
          <a:p>
            <a:pPr lvl="0"/>
            <a:r>
              <a:rPr lang="nb-NO"/>
              <a:t>Overskrift</a:t>
            </a:r>
          </a:p>
        </p:txBody>
      </p:sp>
      <p:sp>
        <p:nvSpPr>
          <p:cNvPr id="51" name="Plassholder for tekst 26">
            <a:extLst>
              <a:ext uri="{FF2B5EF4-FFF2-40B4-BE49-F238E27FC236}">
                <a16:creationId xmlns:a16="http://schemas.microsoft.com/office/drawing/2014/main" id="{C52C3FBD-6CED-9042-B1C0-D9A4CDD59924}"/>
              </a:ext>
            </a:extLst>
          </p:cNvPr>
          <p:cNvSpPr>
            <a:spLocks noGrp="1"/>
          </p:cNvSpPr>
          <p:nvPr>
            <p:ph type="body" sz="quarter" idx="24" hasCustomPrompt="1"/>
          </p:nvPr>
        </p:nvSpPr>
        <p:spPr>
          <a:xfrm>
            <a:off x="8307455" y="5048162"/>
            <a:ext cx="2927349" cy="524497"/>
          </a:xfrm>
          <a:noFill/>
        </p:spPr>
        <p:txBody>
          <a:bodyPr>
            <a:normAutofit/>
          </a:bodyPr>
          <a:lstStyle>
            <a:lvl1pPr marL="0" indent="0" algn="ctr">
              <a:buNone/>
              <a:defRPr sz="1200" b="0">
                <a:solidFill>
                  <a:schemeClr val="bg1"/>
                </a:solidFill>
              </a:defRPr>
            </a:lvl1pPr>
            <a:lvl2pPr marL="269946" indent="0">
              <a:buNone/>
              <a:defRPr/>
            </a:lvl2pPr>
            <a:lvl3pPr marL="539892" indent="0">
              <a:buNone/>
              <a:defRPr/>
            </a:lvl3pPr>
            <a:lvl4pPr marL="809838" indent="0">
              <a:buNone/>
              <a:defRPr/>
            </a:lvl4pPr>
            <a:lvl5pPr marL="1079784" indent="0">
              <a:buNone/>
              <a:defRPr/>
            </a:lvl5pPr>
          </a:lstStyle>
          <a:p>
            <a:pPr lvl="0"/>
            <a:r>
              <a:rPr lang="nb-NO"/>
              <a:t>Her kommer en liten tekst som sier noe om bildet</a:t>
            </a:r>
          </a:p>
        </p:txBody>
      </p:sp>
    </p:spTree>
    <p:extLst>
      <p:ext uri="{BB962C8B-B14F-4D97-AF65-F5344CB8AC3E}">
        <p14:creationId xmlns:p14="http://schemas.microsoft.com/office/powerpoint/2010/main" val="1909521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 bilder /m tekst">
    <p:spTree>
      <p:nvGrpSpPr>
        <p:cNvPr id="1" name=""/>
        <p:cNvGrpSpPr/>
        <p:nvPr/>
      </p:nvGrpSpPr>
      <p:grpSpPr>
        <a:xfrm>
          <a:off x="0" y="0"/>
          <a:ext cx="0" cy="0"/>
          <a:chOff x="0" y="0"/>
          <a:chExt cx="0" cy="0"/>
        </a:xfrm>
      </p:grpSpPr>
      <p:sp>
        <p:nvSpPr>
          <p:cNvPr id="5" name="Plassholder for bilde 7"/>
          <p:cNvSpPr>
            <a:spLocks noGrp="1"/>
          </p:cNvSpPr>
          <p:nvPr>
            <p:ph type="pic" sz="quarter" idx="13"/>
          </p:nvPr>
        </p:nvSpPr>
        <p:spPr>
          <a:xfrm>
            <a:off x="630121" y="882111"/>
            <a:ext cx="3420650" cy="4554569"/>
          </a:xfrm>
          <a:prstGeom prst="rect">
            <a:avLst/>
          </a:prstGeom>
          <a:noFill/>
        </p:spPr>
        <p:txBody>
          <a:bodyPr lIns="0" tIns="720000" rIns="0" bIns="0" anchor="t" anchorCtr="1"/>
          <a:lstStyle>
            <a:lvl1pPr marL="0" indent="0" algn="ctr">
              <a:buNone/>
              <a:defRPr/>
            </a:lvl1pPr>
          </a:lstStyle>
          <a:p>
            <a:r>
              <a:rPr lang="nb-NO"/>
              <a:t>Klikk på ikonet for å legge til et bilde</a:t>
            </a:r>
          </a:p>
        </p:txBody>
      </p:sp>
      <p:sp>
        <p:nvSpPr>
          <p:cNvPr id="3" name="Plassholder for tekst 2"/>
          <p:cNvSpPr>
            <a:spLocks noGrp="1"/>
          </p:cNvSpPr>
          <p:nvPr>
            <p:ph type="body" sz="quarter" idx="14"/>
          </p:nvPr>
        </p:nvSpPr>
        <p:spPr>
          <a:xfrm>
            <a:off x="630121" y="5598700"/>
            <a:ext cx="3420650" cy="270034"/>
          </a:xfrm>
        </p:spPr>
        <p:txBody>
          <a:bodyPr/>
          <a:lstStyle>
            <a:lvl1pPr marL="0" indent="0">
              <a:spcBef>
                <a:spcPts val="0"/>
              </a:spcBef>
              <a:spcAft>
                <a:spcPts val="0"/>
              </a:spcAft>
              <a:buNone/>
              <a:defRPr/>
            </a:lvl1pPr>
          </a:lstStyle>
          <a:p>
            <a:pPr lvl="0"/>
            <a:r>
              <a:rPr lang="nb-NO"/>
              <a:t>Klikk for å redigere tekststiler i malen</a:t>
            </a:r>
          </a:p>
        </p:txBody>
      </p:sp>
      <p:sp>
        <p:nvSpPr>
          <p:cNvPr id="4" name="Plassholder for dato 3"/>
          <p:cNvSpPr>
            <a:spLocks noGrp="1"/>
          </p:cNvSpPr>
          <p:nvPr>
            <p:ph type="dt" sz="half" idx="15"/>
          </p:nvPr>
        </p:nvSpPr>
        <p:spPr/>
        <p:txBody>
          <a:bodyPr/>
          <a:lstStyle/>
          <a:p>
            <a:fld id="{A1D6032F-79EF-0846-AF0F-5BC31CC28A5F}" type="datetime1">
              <a:rPr lang="nb-NO" smtClean="0"/>
              <a:t>08.11.2024</a:t>
            </a:fld>
            <a:endParaRPr lang="nb-NO"/>
          </a:p>
        </p:txBody>
      </p:sp>
      <p:sp>
        <p:nvSpPr>
          <p:cNvPr id="6" name="Plassholder for bunntekst 5"/>
          <p:cNvSpPr>
            <a:spLocks noGrp="1"/>
          </p:cNvSpPr>
          <p:nvPr>
            <p:ph type="ftr" sz="quarter" idx="16"/>
          </p:nvPr>
        </p:nvSpPr>
        <p:spPr/>
        <p:txBody>
          <a:bodyPr/>
          <a:lstStyle/>
          <a:p>
            <a:r>
              <a:rPr lang="nb-NO"/>
              <a:t>Tittel på presentasjon og navn på foredragsholder</a:t>
            </a:r>
          </a:p>
        </p:txBody>
      </p:sp>
      <p:sp>
        <p:nvSpPr>
          <p:cNvPr id="8" name="Plassholder for bilde 7"/>
          <p:cNvSpPr>
            <a:spLocks noGrp="1"/>
          </p:cNvSpPr>
          <p:nvPr>
            <p:ph type="pic" sz="quarter" idx="18"/>
          </p:nvPr>
        </p:nvSpPr>
        <p:spPr>
          <a:xfrm>
            <a:off x="4383834" y="882111"/>
            <a:ext cx="3420650" cy="4554569"/>
          </a:xfrm>
          <a:prstGeom prst="rect">
            <a:avLst/>
          </a:prstGeom>
          <a:noFill/>
        </p:spPr>
        <p:txBody>
          <a:bodyPr lIns="0" tIns="720000" rIns="0" bIns="0" anchor="t" anchorCtr="1"/>
          <a:lstStyle>
            <a:lvl1pPr marL="0" indent="0" algn="ctr">
              <a:buNone/>
              <a:defRPr/>
            </a:lvl1pPr>
          </a:lstStyle>
          <a:p>
            <a:r>
              <a:rPr lang="nb-NO"/>
              <a:t>Klikk på ikonet for å legge til et bilde</a:t>
            </a:r>
          </a:p>
        </p:txBody>
      </p:sp>
      <p:sp>
        <p:nvSpPr>
          <p:cNvPr id="9" name="Plassholder for tekst 2"/>
          <p:cNvSpPr>
            <a:spLocks noGrp="1"/>
          </p:cNvSpPr>
          <p:nvPr>
            <p:ph type="body" sz="quarter" idx="19"/>
          </p:nvPr>
        </p:nvSpPr>
        <p:spPr>
          <a:xfrm>
            <a:off x="4383833" y="5598699"/>
            <a:ext cx="3420650" cy="270034"/>
          </a:xfrm>
        </p:spPr>
        <p:txBody>
          <a:bodyPr/>
          <a:lstStyle>
            <a:lvl1pPr marL="0" indent="0">
              <a:spcBef>
                <a:spcPts val="0"/>
              </a:spcBef>
              <a:spcAft>
                <a:spcPts val="0"/>
              </a:spcAft>
              <a:buNone/>
              <a:defRPr/>
            </a:lvl1pPr>
          </a:lstStyle>
          <a:p>
            <a:pPr lvl="0"/>
            <a:r>
              <a:rPr lang="nb-NO"/>
              <a:t>Klikk for å redigere tekststiler i malen</a:t>
            </a:r>
          </a:p>
        </p:txBody>
      </p:sp>
      <p:sp>
        <p:nvSpPr>
          <p:cNvPr id="10" name="Plassholder for bilde 7"/>
          <p:cNvSpPr>
            <a:spLocks noGrp="1"/>
          </p:cNvSpPr>
          <p:nvPr>
            <p:ph type="pic" sz="quarter" idx="20"/>
          </p:nvPr>
        </p:nvSpPr>
        <p:spPr>
          <a:xfrm>
            <a:off x="8119544" y="882111"/>
            <a:ext cx="3420650" cy="4554569"/>
          </a:xfrm>
          <a:prstGeom prst="rect">
            <a:avLst/>
          </a:prstGeom>
          <a:noFill/>
        </p:spPr>
        <p:txBody>
          <a:bodyPr lIns="0" tIns="720000" rIns="0" bIns="0" anchor="t" anchorCtr="1"/>
          <a:lstStyle>
            <a:lvl1pPr marL="0" indent="0" algn="ctr">
              <a:buNone/>
              <a:defRPr/>
            </a:lvl1pPr>
          </a:lstStyle>
          <a:p>
            <a:r>
              <a:rPr lang="nb-NO"/>
              <a:t>Klikk på ikonet for å legge til et bilde</a:t>
            </a:r>
          </a:p>
        </p:txBody>
      </p:sp>
      <p:sp>
        <p:nvSpPr>
          <p:cNvPr id="11" name="Plassholder for tekst 2"/>
          <p:cNvSpPr>
            <a:spLocks noGrp="1"/>
          </p:cNvSpPr>
          <p:nvPr>
            <p:ph type="body" sz="quarter" idx="21"/>
          </p:nvPr>
        </p:nvSpPr>
        <p:spPr>
          <a:xfrm>
            <a:off x="8119544" y="5598699"/>
            <a:ext cx="3420650" cy="270034"/>
          </a:xfrm>
        </p:spPr>
        <p:txBody>
          <a:bodyPr/>
          <a:lstStyle>
            <a:lvl1pPr marL="0" indent="0">
              <a:spcBef>
                <a:spcPts val="0"/>
              </a:spcBef>
              <a:spcAft>
                <a:spcPts val="0"/>
              </a:spcAft>
              <a:buNone/>
              <a:defRPr/>
            </a:lvl1pPr>
          </a:lstStyle>
          <a:p>
            <a:pPr lvl="0"/>
            <a:r>
              <a:rPr lang="nb-NO"/>
              <a:t>Klikk for å redigere tekststiler i malen</a:t>
            </a:r>
          </a:p>
        </p:txBody>
      </p:sp>
    </p:spTree>
    <p:extLst>
      <p:ext uri="{BB962C8B-B14F-4D97-AF65-F5344CB8AC3E}">
        <p14:creationId xmlns:p14="http://schemas.microsoft.com/office/powerpoint/2010/main" val="18291231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tel, tekst og tekstboks">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a:t>Klikk for å redigere tittelstil</a:t>
            </a:r>
          </a:p>
        </p:txBody>
      </p:sp>
      <p:sp>
        <p:nvSpPr>
          <p:cNvPr id="5" name="Plassholder for dato 4"/>
          <p:cNvSpPr>
            <a:spLocks noGrp="1"/>
          </p:cNvSpPr>
          <p:nvPr>
            <p:ph type="dt" sz="half" idx="10"/>
          </p:nvPr>
        </p:nvSpPr>
        <p:spPr/>
        <p:txBody>
          <a:bodyPr/>
          <a:lstStyle/>
          <a:p>
            <a:fld id="{F9B1A0B9-B473-3C4C-98EC-6F5255A67050}" type="datetime1">
              <a:rPr lang="nb-NO" smtClean="0"/>
              <a:t>08.11.2024</a:t>
            </a:fld>
            <a:endParaRPr lang="nb-NO"/>
          </a:p>
        </p:txBody>
      </p:sp>
      <p:sp>
        <p:nvSpPr>
          <p:cNvPr id="6" name="Plassholder for bunntekst 5"/>
          <p:cNvSpPr>
            <a:spLocks noGrp="1"/>
          </p:cNvSpPr>
          <p:nvPr>
            <p:ph type="ftr" sz="quarter" idx="11"/>
          </p:nvPr>
        </p:nvSpPr>
        <p:spPr/>
        <p:txBody>
          <a:bodyPr/>
          <a:lstStyle/>
          <a:p>
            <a:r>
              <a:rPr lang="nb-NO"/>
              <a:t>Tittel på presentasjon og navn på foredragsholder</a:t>
            </a:r>
          </a:p>
        </p:txBody>
      </p:sp>
      <p:sp>
        <p:nvSpPr>
          <p:cNvPr id="8" name="Plassholder for tekst 7"/>
          <p:cNvSpPr>
            <a:spLocks noGrp="1"/>
          </p:cNvSpPr>
          <p:nvPr>
            <p:ph type="body" sz="quarter" idx="13"/>
          </p:nvPr>
        </p:nvSpPr>
        <p:spPr>
          <a:xfrm>
            <a:off x="630120" y="1953244"/>
            <a:ext cx="5175984" cy="3780473"/>
          </a:xfrm>
          <a:prstGeom prst="rect">
            <a:avLst/>
          </a:prstGeom>
        </p:spPr>
        <p:txBody>
          <a:bodyPr lIns="0" tIns="0" rIns="0" bIns="0"/>
          <a:lstStyle>
            <a:lvl1pPr>
              <a:defRPr b="0"/>
            </a:lvl1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9" name="Plassholder for tekst 8"/>
          <p:cNvSpPr>
            <a:spLocks noGrp="1"/>
          </p:cNvSpPr>
          <p:nvPr>
            <p:ph type="body" sz="quarter" idx="14"/>
          </p:nvPr>
        </p:nvSpPr>
        <p:spPr>
          <a:xfrm>
            <a:off x="6562248" y="1926241"/>
            <a:ext cx="4914935" cy="2829954"/>
          </a:xfrm>
          <a:prstGeom prst="rect">
            <a:avLst/>
          </a:prstGeom>
          <a:ln w="63500">
            <a:solidFill>
              <a:schemeClr val="accent3"/>
            </a:solidFill>
            <a:miter lim="800000"/>
          </a:ln>
        </p:spPr>
        <p:txBody>
          <a:bodyPr lIns="360000" tIns="360000" rIns="360000" bIns="360000" anchor="ctr"/>
          <a:lstStyle>
            <a:lvl1pPr marL="0" indent="0" algn="ctr">
              <a:lnSpc>
                <a:spcPct val="100000"/>
              </a:lnSpc>
              <a:spcBef>
                <a:spcPts val="0"/>
              </a:spcBef>
              <a:spcAft>
                <a:spcPts val="0"/>
              </a:spcAft>
              <a:buNone/>
              <a:defRPr sz="2999" b="0" i="0">
                <a:solidFill>
                  <a:schemeClr val="bg2"/>
                </a:solidFill>
                <a:latin typeface="+mj-lt"/>
              </a:defRPr>
            </a:lvl1pPr>
          </a:lstStyle>
          <a:p>
            <a:pPr lvl="0"/>
            <a:r>
              <a:rPr lang="nb-NO"/>
              <a:t>Klikk for å redigere tekststiler i malen</a:t>
            </a:r>
          </a:p>
        </p:txBody>
      </p:sp>
    </p:spTree>
    <p:extLst>
      <p:ext uri="{BB962C8B-B14F-4D97-AF65-F5344CB8AC3E}">
        <p14:creationId xmlns:p14="http://schemas.microsoft.com/office/powerpoint/2010/main" val="2617029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lde med bunngrafikk">
    <p:spTree>
      <p:nvGrpSpPr>
        <p:cNvPr id="1" name=""/>
        <p:cNvGrpSpPr/>
        <p:nvPr/>
      </p:nvGrpSpPr>
      <p:grpSpPr>
        <a:xfrm>
          <a:off x="0" y="0"/>
          <a:ext cx="0" cy="0"/>
          <a:chOff x="0" y="0"/>
          <a:chExt cx="0" cy="0"/>
        </a:xfrm>
      </p:grpSpPr>
      <p:sp>
        <p:nvSpPr>
          <p:cNvPr id="8" name="Plassholder for bilde 7"/>
          <p:cNvSpPr>
            <a:spLocks noGrp="1"/>
          </p:cNvSpPr>
          <p:nvPr>
            <p:ph type="pic" sz="quarter" idx="13"/>
          </p:nvPr>
        </p:nvSpPr>
        <p:spPr>
          <a:xfrm>
            <a:off x="1" y="1"/>
            <a:ext cx="12192000" cy="5722535"/>
          </a:xfrm>
          <a:prstGeom prst="rect">
            <a:avLst/>
          </a:prstGeom>
          <a:noFill/>
        </p:spPr>
        <p:txBody>
          <a:bodyPr lIns="0" tIns="720000" rIns="0" bIns="0" anchor="t" anchorCtr="1"/>
          <a:lstStyle>
            <a:lvl1pPr marL="0" indent="0" algn="ctr">
              <a:buNone/>
              <a:defRPr/>
            </a:lvl1pPr>
          </a:lstStyle>
          <a:p>
            <a:r>
              <a:rPr lang="nb-NO"/>
              <a:t>Klikk på ikonet for å legge til et bilde</a:t>
            </a:r>
          </a:p>
        </p:txBody>
      </p:sp>
      <p:sp>
        <p:nvSpPr>
          <p:cNvPr id="2" name="Plassholder for dato 1"/>
          <p:cNvSpPr>
            <a:spLocks noGrp="1"/>
          </p:cNvSpPr>
          <p:nvPr>
            <p:ph type="dt" sz="half" idx="10"/>
          </p:nvPr>
        </p:nvSpPr>
        <p:spPr/>
        <p:txBody>
          <a:bodyPr/>
          <a:lstStyle/>
          <a:p>
            <a:fld id="{3F8B2254-1555-7445-916F-1A0508CA6619}" type="datetime1">
              <a:rPr lang="nb-NO" smtClean="0"/>
              <a:t>08.11.2024</a:t>
            </a:fld>
            <a:endParaRPr lang="nb-NO"/>
          </a:p>
        </p:txBody>
      </p:sp>
      <p:sp>
        <p:nvSpPr>
          <p:cNvPr id="3" name="Plassholder for bunntekst 2"/>
          <p:cNvSpPr>
            <a:spLocks noGrp="1"/>
          </p:cNvSpPr>
          <p:nvPr>
            <p:ph type="ftr" sz="quarter" idx="11"/>
          </p:nvPr>
        </p:nvSpPr>
        <p:spPr/>
        <p:txBody>
          <a:bodyPr/>
          <a:lstStyle/>
          <a:p>
            <a:r>
              <a:rPr lang="nb-NO"/>
              <a:t>Tittel på presentasjon og navn på foredragsholder</a:t>
            </a:r>
          </a:p>
        </p:txBody>
      </p:sp>
    </p:spTree>
    <p:extLst>
      <p:ext uri="{BB962C8B-B14F-4D97-AF65-F5344CB8AC3E}">
        <p14:creationId xmlns:p14="http://schemas.microsoft.com/office/powerpoint/2010/main" val="3540637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Helsides bilde">
    <p:spTree>
      <p:nvGrpSpPr>
        <p:cNvPr id="1" name=""/>
        <p:cNvGrpSpPr/>
        <p:nvPr/>
      </p:nvGrpSpPr>
      <p:grpSpPr>
        <a:xfrm>
          <a:off x="0" y="0"/>
          <a:ext cx="0" cy="0"/>
          <a:chOff x="0" y="0"/>
          <a:chExt cx="0" cy="0"/>
        </a:xfrm>
      </p:grpSpPr>
      <p:sp>
        <p:nvSpPr>
          <p:cNvPr id="5" name="Plassholder for bilde 7"/>
          <p:cNvSpPr>
            <a:spLocks noGrp="1"/>
          </p:cNvSpPr>
          <p:nvPr>
            <p:ph type="pic" sz="quarter" idx="13"/>
          </p:nvPr>
        </p:nvSpPr>
        <p:spPr>
          <a:xfrm>
            <a:off x="1" y="0"/>
            <a:ext cx="12192000" cy="6858000"/>
          </a:xfrm>
          <a:prstGeom prst="rect">
            <a:avLst/>
          </a:prstGeom>
          <a:noFill/>
        </p:spPr>
        <p:txBody>
          <a:bodyPr lIns="0" tIns="720000" rIns="0" bIns="0" anchor="t" anchorCtr="1"/>
          <a:lstStyle>
            <a:lvl1pPr marL="0" indent="0" algn="ctr">
              <a:buNone/>
              <a:defRPr/>
            </a:lvl1pPr>
          </a:lstStyle>
          <a:p>
            <a:r>
              <a:rPr lang="nb-NO"/>
              <a:t>Klikk på ikonet for å legge til et bilde</a:t>
            </a:r>
          </a:p>
        </p:txBody>
      </p:sp>
    </p:spTree>
    <p:extLst>
      <p:ext uri="{BB962C8B-B14F-4D97-AF65-F5344CB8AC3E}">
        <p14:creationId xmlns:p14="http://schemas.microsoft.com/office/powerpoint/2010/main" val="6020979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tel og innhold A">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lvl1pPr>
              <a:defRPr/>
            </a:lvl1pPr>
          </a:lstStyle>
          <a:p>
            <a:r>
              <a:rPr lang="nb-NO"/>
              <a:t>Klikk for å redigere tittelstil</a:t>
            </a:r>
          </a:p>
        </p:txBody>
      </p:sp>
      <p:sp>
        <p:nvSpPr>
          <p:cNvPr id="3" name="Plassholder for innhold 2"/>
          <p:cNvSpPr>
            <a:spLocks noGrp="1"/>
          </p:cNvSpPr>
          <p:nvPr>
            <p:ph idx="1"/>
          </p:nvPr>
        </p:nvSpPr>
        <p:spPr/>
        <p:txBody>
          <a:bodyPr/>
          <a:lstStyle>
            <a:lvl1pPr marL="179964" indent="-179964">
              <a:buFont typeface="Arial" panose="020B0604020202020204" pitchFamily="34" charset="0"/>
              <a:buChar char="•"/>
              <a:defRPr b="0"/>
            </a:lvl1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p:cNvSpPr>
            <a:spLocks noGrp="1"/>
          </p:cNvSpPr>
          <p:nvPr>
            <p:ph type="dt" sz="half" idx="10"/>
          </p:nvPr>
        </p:nvSpPr>
        <p:spPr/>
        <p:txBody>
          <a:bodyPr/>
          <a:lstStyle>
            <a:lvl1pPr>
              <a:defRPr>
                <a:solidFill>
                  <a:schemeClr val="bg1">
                    <a:lumMod val="75000"/>
                  </a:schemeClr>
                </a:solidFill>
              </a:defRPr>
            </a:lvl1pPr>
          </a:lstStyle>
          <a:p>
            <a:fld id="{F1CA5D52-9364-6540-8A07-4C136BF8B2B4}" type="datetime1">
              <a:rPr lang="nb-NO" smtClean="0"/>
              <a:pPr/>
              <a:t>08.11.2024</a:t>
            </a:fld>
            <a:endParaRPr lang="nb-NO"/>
          </a:p>
        </p:txBody>
      </p:sp>
      <p:sp>
        <p:nvSpPr>
          <p:cNvPr id="12" name="Plassholder for bunntekst 4">
            <a:extLst>
              <a:ext uri="{FF2B5EF4-FFF2-40B4-BE49-F238E27FC236}">
                <a16:creationId xmlns:a16="http://schemas.microsoft.com/office/drawing/2014/main" id="{F022CC21-3F83-F044-8FB0-08A450A8570B}"/>
              </a:ext>
            </a:extLst>
          </p:cNvPr>
          <p:cNvSpPr>
            <a:spLocks noGrp="1"/>
          </p:cNvSpPr>
          <p:nvPr>
            <p:ph type="ftr" sz="quarter" idx="11"/>
          </p:nvPr>
        </p:nvSpPr>
        <p:spPr>
          <a:xfrm>
            <a:off x="3421575" y="6426804"/>
            <a:ext cx="5348849" cy="146304"/>
          </a:xfrm>
        </p:spPr>
        <p:txBody>
          <a:bodyPr/>
          <a:lstStyle>
            <a:lvl1pPr>
              <a:defRPr>
                <a:solidFill>
                  <a:schemeClr val="bg1">
                    <a:lumMod val="65000"/>
                  </a:schemeClr>
                </a:solidFill>
              </a:defRPr>
            </a:lvl1pPr>
          </a:lstStyle>
          <a:p>
            <a:r>
              <a:rPr lang="nb-NO"/>
              <a:t>Tittel på presentasjon og navn på foredragsholder</a:t>
            </a:r>
          </a:p>
        </p:txBody>
      </p:sp>
    </p:spTree>
    <p:extLst>
      <p:ext uri="{BB962C8B-B14F-4D97-AF65-F5344CB8AC3E}">
        <p14:creationId xmlns:p14="http://schemas.microsoft.com/office/powerpoint/2010/main" val="416737220"/>
      </p:ext>
    </p:extLst>
  </p:cSld>
  <p:clrMapOvr>
    <a:masterClrMapping/>
  </p:clrMapOvr>
  <p:extLst>
    <p:ext uri="{DCECCB84-F9BA-43D5-87BE-67443E8EF086}">
      <p15:sldGuideLst xmlns:p15="http://schemas.microsoft.com/office/powerpoint/2012/main">
        <p15:guide id="1" orient="horz" pos="3612">
          <p15:clr>
            <a:srgbClr val="FBAE40"/>
          </p15:clr>
        </p15:guide>
        <p15:guide id="2" orient="horz" pos="1071">
          <p15:clr>
            <a:srgbClr val="FBAE40"/>
          </p15:clr>
        </p15:guide>
        <p15:guide id="3" orient="horz" pos="935">
          <p15:clr>
            <a:srgbClr val="FBAE40"/>
          </p15:clr>
        </p15:guide>
        <p15:guide id="4" orient="horz" pos="346">
          <p15:clr>
            <a:srgbClr val="FBAE40"/>
          </p15:clr>
        </p15:guide>
        <p15:guide id="5" pos="3840">
          <p15:clr>
            <a:srgbClr val="FBAE40"/>
          </p15:clr>
        </p15:guide>
        <p15:guide id="6" pos="393">
          <p15:clr>
            <a:srgbClr val="FBAE40"/>
          </p15:clr>
        </p15:guide>
        <p15:guide id="7" pos="7287">
          <p15:clr>
            <a:srgbClr val="FBAE40"/>
          </p15:clr>
        </p15:guide>
        <p15:guide id="8" pos="3727">
          <p15:clr>
            <a:srgbClr val="FBAE40"/>
          </p15:clr>
        </p15:guide>
        <p15:guide id="10" pos="3953">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Stort bilde /m tekst">
    <p:spTree>
      <p:nvGrpSpPr>
        <p:cNvPr id="1" name=""/>
        <p:cNvGrpSpPr/>
        <p:nvPr/>
      </p:nvGrpSpPr>
      <p:grpSpPr>
        <a:xfrm>
          <a:off x="0" y="0"/>
          <a:ext cx="0" cy="0"/>
          <a:chOff x="0" y="0"/>
          <a:chExt cx="0" cy="0"/>
        </a:xfrm>
      </p:grpSpPr>
      <p:sp>
        <p:nvSpPr>
          <p:cNvPr id="5" name="Plassholder for bilde 7"/>
          <p:cNvSpPr>
            <a:spLocks noGrp="1"/>
          </p:cNvSpPr>
          <p:nvPr>
            <p:ph type="pic" sz="quarter" idx="13"/>
          </p:nvPr>
        </p:nvSpPr>
        <p:spPr>
          <a:xfrm>
            <a:off x="1" y="0"/>
            <a:ext cx="12192000" cy="6858000"/>
          </a:xfrm>
          <a:prstGeom prst="rect">
            <a:avLst/>
          </a:prstGeom>
          <a:noFill/>
        </p:spPr>
        <p:txBody>
          <a:bodyPr lIns="0" tIns="720000" rIns="0" bIns="0" anchor="t" anchorCtr="1"/>
          <a:lstStyle>
            <a:lvl1pPr marL="0" indent="0" algn="ctr">
              <a:buNone/>
              <a:defRPr/>
            </a:lvl1pPr>
          </a:lstStyle>
          <a:p>
            <a:r>
              <a:rPr lang="nb-NO"/>
              <a:t>Klikk på ikonet for å legge til et bilde</a:t>
            </a:r>
          </a:p>
        </p:txBody>
      </p:sp>
      <p:sp>
        <p:nvSpPr>
          <p:cNvPr id="2" name="Rektangel 1">
            <a:extLst>
              <a:ext uri="{FF2B5EF4-FFF2-40B4-BE49-F238E27FC236}">
                <a16:creationId xmlns:a16="http://schemas.microsoft.com/office/drawing/2014/main" id="{4B221B86-42CB-AA4C-9B52-63FC0B9E6814}"/>
              </a:ext>
            </a:extLst>
          </p:cNvPr>
          <p:cNvSpPr/>
          <p:nvPr userDrawn="1"/>
        </p:nvSpPr>
        <p:spPr>
          <a:xfrm>
            <a:off x="1" y="5767167"/>
            <a:ext cx="12192000" cy="1090833"/>
          </a:xfrm>
          <a:prstGeom prst="rect">
            <a:avLst/>
          </a:prstGeom>
          <a:solidFill>
            <a:schemeClr val="tx1">
              <a:alpha val="6028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sz="1800"/>
          </a:p>
        </p:txBody>
      </p:sp>
      <p:sp>
        <p:nvSpPr>
          <p:cNvPr id="3" name="Plassholder for tekst 2"/>
          <p:cNvSpPr>
            <a:spLocks noGrp="1"/>
          </p:cNvSpPr>
          <p:nvPr>
            <p:ph type="body" sz="quarter" idx="14"/>
          </p:nvPr>
        </p:nvSpPr>
        <p:spPr>
          <a:xfrm>
            <a:off x="414081" y="6097831"/>
            <a:ext cx="10928077" cy="563003"/>
          </a:xfrm>
          <a:noFill/>
        </p:spPr>
        <p:txBody>
          <a:bodyPr/>
          <a:lstStyle>
            <a:lvl1pPr marL="0" indent="0" algn="ctr">
              <a:buNone/>
              <a:defRPr>
                <a:solidFill>
                  <a:schemeClr val="bg1"/>
                </a:solidFill>
              </a:defRPr>
            </a:lvl1pPr>
          </a:lstStyle>
          <a:p>
            <a:pPr lvl="0"/>
            <a:r>
              <a:rPr lang="nb-NO"/>
              <a:t>Klikk for å redigere tekststiler i malen</a:t>
            </a:r>
          </a:p>
        </p:txBody>
      </p:sp>
    </p:spTree>
    <p:extLst>
      <p:ext uri="{BB962C8B-B14F-4D97-AF65-F5344CB8AC3E}">
        <p14:creationId xmlns:p14="http://schemas.microsoft.com/office/powerpoint/2010/main" val="33870040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1_Stort bilde /m tekst">
    <p:spTree>
      <p:nvGrpSpPr>
        <p:cNvPr id="1" name=""/>
        <p:cNvGrpSpPr/>
        <p:nvPr/>
      </p:nvGrpSpPr>
      <p:grpSpPr>
        <a:xfrm>
          <a:off x="0" y="0"/>
          <a:ext cx="0" cy="0"/>
          <a:chOff x="0" y="0"/>
          <a:chExt cx="0" cy="0"/>
        </a:xfrm>
      </p:grpSpPr>
      <p:sp>
        <p:nvSpPr>
          <p:cNvPr id="5" name="Plassholder for bilde 7"/>
          <p:cNvSpPr>
            <a:spLocks noGrp="1"/>
          </p:cNvSpPr>
          <p:nvPr>
            <p:ph type="pic" sz="quarter" idx="13"/>
          </p:nvPr>
        </p:nvSpPr>
        <p:spPr>
          <a:xfrm>
            <a:off x="1" y="0"/>
            <a:ext cx="12192000" cy="6858000"/>
          </a:xfrm>
          <a:prstGeom prst="rect">
            <a:avLst/>
          </a:prstGeom>
          <a:noFill/>
        </p:spPr>
        <p:txBody>
          <a:bodyPr lIns="0" tIns="720000" rIns="0" bIns="0" anchor="t" anchorCtr="1"/>
          <a:lstStyle>
            <a:lvl1pPr marL="0" indent="0" algn="ctr">
              <a:buNone/>
              <a:defRPr/>
            </a:lvl1pPr>
          </a:lstStyle>
          <a:p>
            <a:r>
              <a:rPr lang="nb-NO"/>
              <a:t>Klikk på ikonet for å legge til et bilde</a:t>
            </a:r>
          </a:p>
        </p:txBody>
      </p:sp>
      <p:sp>
        <p:nvSpPr>
          <p:cNvPr id="2" name="Rektangel 1">
            <a:extLst>
              <a:ext uri="{FF2B5EF4-FFF2-40B4-BE49-F238E27FC236}">
                <a16:creationId xmlns:a16="http://schemas.microsoft.com/office/drawing/2014/main" id="{4B221B86-42CB-AA4C-9B52-63FC0B9E6814}"/>
              </a:ext>
            </a:extLst>
          </p:cNvPr>
          <p:cNvSpPr/>
          <p:nvPr userDrawn="1"/>
        </p:nvSpPr>
        <p:spPr>
          <a:xfrm>
            <a:off x="1014173" y="870543"/>
            <a:ext cx="10163653" cy="5116915"/>
          </a:xfrm>
          <a:prstGeom prst="rect">
            <a:avLst/>
          </a:prstGeom>
          <a:solidFill>
            <a:schemeClr val="tx1">
              <a:alpha val="6028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sz="1800"/>
          </a:p>
        </p:txBody>
      </p:sp>
    </p:spTree>
    <p:extLst>
      <p:ext uri="{BB962C8B-B14F-4D97-AF65-F5344CB8AC3E}">
        <p14:creationId xmlns:p14="http://schemas.microsoft.com/office/powerpoint/2010/main" val="22532121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2_Stort bilde /m tekst">
    <p:spTree>
      <p:nvGrpSpPr>
        <p:cNvPr id="1" name=""/>
        <p:cNvGrpSpPr/>
        <p:nvPr/>
      </p:nvGrpSpPr>
      <p:grpSpPr>
        <a:xfrm>
          <a:off x="0" y="0"/>
          <a:ext cx="0" cy="0"/>
          <a:chOff x="0" y="0"/>
          <a:chExt cx="0" cy="0"/>
        </a:xfrm>
      </p:grpSpPr>
      <p:sp>
        <p:nvSpPr>
          <p:cNvPr id="5" name="Plassholder for bilde 7"/>
          <p:cNvSpPr>
            <a:spLocks noGrp="1"/>
          </p:cNvSpPr>
          <p:nvPr>
            <p:ph type="pic" sz="quarter" idx="13"/>
          </p:nvPr>
        </p:nvSpPr>
        <p:spPr>
          <a:xfrm>
            <a:off x="1" y="0"/>
            <a:ext cx="12192000" cy="6858000"/>
          </a:xfrm>
          <a:prstGeom prst="rect">
            <a:avLst/>
          </a:prstGeom>
          <a:solidFill>
            <a:schemeClr val="bg1">
              <a:lumMod val="95000"/>
            </a:schemeClr>
          </a:solidFill>
        </p:spPr>
        <p:txBody>
          <a:bodyPr lIns="0" tIns="720000" rIns="0" bIns="0" anchor="t" anchorCtr="1"/>
          <a:lstStyle>
            <a:lvl1pPr marL="0" indent="0" algn="ctr">
              <a:buNone/>
              <a:defRPr/>
            </a:lvl1pPr>
          </a:lstStyle>
          <a:p>
            <a:r>
              <a:rPr lang="nb-NO"/>
              <a:t>Klikk på ikonet for å legge til et bilde</a:t>
            </a:r>
          </a:p>
        </p:txBody>
      </p:sp>
      <p:sp>
        <p:nvSpPr>
          <p:cNvPr id="2" name="Rektangel 1">
            <a:extLst>
              <a:ext uri="{FF2B5EF4-FFF2-40B4-BE49-F238E27FC236}">
                <a16:creationId xmlns:a16="http://schemas.microsoft.com/office/drawing/2014/main" id="{4B221B86-42CB-AA4C-9B52-63FC0B9E6814}"/>
              </a:ext>
            </a:extLst>
          </p:cNvPr>
          <p:cNvSpPr/>
          <p:nvPr userDrawn="1"/>
        </p:nvSpPr>
        <p:spPr>
          <a:xfrm>
            <a:off x="1014173" y="870543"/>
            <a:ext cx="10163653" cy="5116915"/>
          </a:xfrm>
          <a:prstGeom prst="rect">
            <a:avLst/>
          </a:prstGeom>
          <a:solidFill>
            <a:schemeClr val="bg1">
              <a:alpha val="6028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sz="1800"/>
          </a:p>
        </p:txBody>
      </p:sp>
    </p:spTree>
    <p:extLst>
      <p:ext uri="{BB962C8B-B14F-4D97-AF65-F5344CB8AC3E}">
        <p14:creationId xmlns:p14="http://schemas.microsoft.com/office/powerpoint/2010/main" val="754240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a:t>Klikk for å redigere tittelstil</a:t>
            </a:r>
          </a:p>
        </p:txBody>
      </p:sp>
      <p:sp>
        <p:nvSpPr>
          <p:cNvPr id="3" name="Plassholder for innhold 2"/>
          <p:cNvSpPr>
            <a:spLocks noGrp="1"/>
          </p:cNvSpPr>
          <p:nvPr>
            <p:ph sz="half" idx="1"/>
          </p:nvPr>
        </p:nvSpPr>
        <p:spPr>
          <a:xfrm>
            <a:off x="630120" y="1814380"/>
            <a:ext cx="5175984" cy="3780473"/>
          </a:xfrm>
        </p:spPr>
        <p:txBody>
          <a:bodyPr/>
          <a:lstStyle>
            <a:lvl1pPr>
              <a:defRPr b="0"/>
            </a:lvl1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innhold 3"/>
          <p:cNvSpPr>
            <a:spLocks noGrp="1"/>
          </p:cNvSpPr>
          <p:nvPr>
            <p:ph sz="half" idx="2"/>
          </p:nvPr>
        </p:nvSpPr>
        <p:spPr>
          <a:xfrm>
            <a:off x="6382214" y="1814380"/>
            <a:ext cx="5175984" cy="3780473"/>
          </a:xfrm>
        </p:spPr>
        <p:txBody>
          <a:bodyPr/>
          <a:lstStyle>
            <a:lvl1pPr>
              <a:defRPr b="0"/>
            </a:lvl1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dato 4"/>
          <p:cNvSpPr>
            <a:spLocks noGrp="1"/>
          </p:cNvSpPr>
          <p:nvPr>
            <p:ph type="dt" sz="half" idx="10"/>
          </p:nvPr>
        </p:nvSpPr>
        <p:spPr/>
        <p:txBody>
          <a:bodyPr/>
          <a:lstStyle/>
          <a:p>
            <a:fld id="{3104A1E3-D45B-524F-B2D3-D6F58D6A6EC0}" type="datetime1">
              <a:rPr lang="nb-NO" smtClean="0"/>
              <a:t>08.11.2024</a:t>
            </a:fld>
            <a:endParaRPr lang="nb-NO"/>
          </a:p>
        </p:txBody>
      </p:sp>
      <p:sp>
        <p:nvSpPr>
          <p:cNvPr id="6" name="Plassholder for bunntekst 5"/>
          <p:cNvSpPr>
            <a:spLocks noGrp="1"/>
          </p:cNvSpPr>
          <p:nvPr>
            <p:ph type="ftr" sz="quarter" idx="11"/>
          </p:nvPr>
        </p:nvSpPr>
        <p:spPr/>
        <p:txBody>
          <a:bodyPr/>
          <a:lstStyle/>
          <a:p>
            <a:r>
              <a:rPr lang="nb-NO"/>
              <a:t>Tittel på presentasjon og navn på foredragsholder</a:t>
            </a:r>
          </a:p>
        </p:txBody>
      </p:sp>
    </p:spTree>
    <p:extLst>
      <p:ext uri="{BB962C8B-B14F-4D97-AF65-F5344CB8AC3E}">
        <p14:creationId xmlns:p14="http://schemas.microsoft.com/office/powerpoint/2010/main" val="10287286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ammenligning">
    <p:spTree>
      <p:nvGrpSpPr>
        <p:cNvPr id="1" name=""/>
        <p:cNvGrpSpPr/>
        <p:nvPr/>
      </p:nvGrpSpPr>
      <p:grpSpPr>
        <a:xfrm>
          <a:off x="0" y="0"/>
          <a:ext cx="0" cy="0"/>
          <a:chOff x="0" y="0"/>
          <a:chExt cx="0" cy="0"/>
        </a:xfrm>
      </p:grpSpPr>
      <p:sp>
        <p:nvSpPr>
          <p:cNvPr id="3" name="Plassholder for tekst 2"/>
          <p:cNvSpPr>
            <a:spLocks noGrp="1"/>
          </p:cNvSpPr>
          <p:nvPr>
            <p:ph type="body" idx="1"/>
          </p:nvPr>
        </p:nvSpPr>
        <p:spPr>
          <a:xfrm>
            <a:off x="630120" y="1752362"/>
            <a:ext cx="5180484" cy="283924"/>
          </a:xfrm>
        </p:spPr>
        <p:txBody>
          <a:bodyPr anchor="t">
            <a:noAutofit/>
          </a:bodyPr>
          <a:lstStyle>
            <a:lvl1pPr marL="0" indent="0">
              <a:spcBef>
                <a:spcPts val="0"/>
              </a:spcBef>
              <a:spcAft>
                <a:spcPts val="0"/>
              </a:spcAft>
              <a:buNone/>
              <a:defRPr sz="1800" b="1"/>
            </a:lvl1pPr>
            <a:lvl2pPr marL="457086" indent="0">
              <a:buNone/>
              <a:defRPr sz="2000" b="1"/>
            </a:lvl2pPr>
            <a:lvl3pPr marL="914172" indent="0">
              <a:buNone/>
              <a:defRPr sz="1800" b="1"/>
            </a:lvl3pPr>
            <a:lvl4pPr marL="1371258"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nb-NO"/>
              <a:t>Klikk for å redigere tekststiler i malen</a:t>
            </a:r>
          </a:p>
        </p:txBody>
      </p:sp>
      <p:sp>
        <p:nvSpPr>
          <p:cNvPr id="4" name="Plassholder for innhold 3"/>
          <p:cNvSpPr>
            <a:spLocks noGrp="1"/>
          </p:cNvSpPr>
          <p:nvPr>
            <p:ph sz="half" idx="2"/>
          </p:nvPr>
        </p:nvSpPr>
        <p:spPr>
          <a:xfrm>
            <a:off x="630120" y="2136663"/>
            <a:ext cx="5175984" cy="3396172"/>
          </a:xfrm>
        </p:spPr>
        <p:txBody>
          <a:bodyPr/>
          <a:lstStyle>
            <a:lvl1pPr>
              <a:defRPr b="0"/>
            </a:lvl1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7" name="Plassholder for dato 6"/>
          <p:cNvSpPr>
            <a:spLocks noGrp="1"/>
          </p:cNvSpPr>
          <p:nvPr>
            <p:ph type="dt" sz="half" idx="10"/>
          </p:nvPr>
        </p:nvSpPr>
        <p:spPr/>
        <p:txBody>
          <a:bodyPr/>
          <a:lstStyle/>
          <a:p>
            <a:fld id="{EAB70CCE-C52D-C74F-8FF6-4582AF7FD405}" type="datetime1">
              <a:rPr lang="nb-NO" smtClean="0"/>
              <a:t>08.11.2024</a:t>
            </a:fld>
            <a:endParaRPr lang="nb-NO"/>
          </a:p>
        </p:txBody>
      </p:sp>
      <p:sp>
        <p:nvSpPr>
          <p:cNvPr id="8" name="Plassholder for bunntekst 7"/>
          <p:cNvSpPr>
            <a:spLocks noGrp="1"/>
          </p:cNvSpPr>
          <p:nvPr>
            <p:ph type="ftr" sz="quarter" idx="11"/>
          </p:nvPr>
        </p:nvSpPr>
        <p:spPr/>
        <p:txBody>
          <a:bodyPr/>
          <a:lstStyle/>
          <a:p>
            <a:r>
              <a:rPr lang="nb-NO"/>
              <a:t>Tittel på presentasjon og navn på foredragsholder</a:t>
            </a:r>
          </a:p>
        </p:txBody>
      </p:sp>
      <p:sp>
        <p:nvSpPr>
          <p:cNvPr id="10" name="Tittel 9"/>
          <p:cNvSpPr>
            <a:spLocks noGrp="1"/>
          </p:cNvSpPr>
          <p:nvPr>
            <p:ph type="title"/>
          </p:nvPr>
        </p:nvSpPr>
        <p:spPr/>
        <p:txBody>
          <a:bodyPr/>
          <a:lstStyle/>
          <a:p>
            <a:r>
              <a:rPr lang="nb-NO"/>
              <a:t>Klikk for å redigere tittelstil</a:t>
            </a:r>
          </a:p>
        </p:txBody>
      </p:sp>
      <p:sp>
        <p:nvSpPr>
          <p:cNvPr id="11" name="Plassholder for tekst 2">
            <a:extLst>
              <a:ext uri="{FF2B5EF4-FFF2-40B4-BE49-F238E27FC236}">
                <a16:creationId xmlns:a16="http://schemas.microsoft.com/office/drawing/2014/main" id="{0C2750AA-5C2C-2B4C-ABF9-4D1B34CE195B}"/>
              </a:ext>
            </a:extLst>
          </p:cNvPr>
          <p:cNvSpPr>
            <a:spLocks noGrp="1"/>
          </p:cNvSpPr>
          <p:nvPr>
            <p:ph type="body" idx="13"/>
          </p:nvPr>
        </p:nvSpPr>
        <p:spPr>
          <a:xfrm>
            <a:off x="6367849" y="1752362"/>
            <a:ext cx="5180484" cy="283924"/>
          </a:xfrm>
        </p:spPr>
        <p:txBody>
          <a:bodyPr anchor="t">
            <a:noAutofit/>
          </a:bodyPr>
          <a:lstStyle>
            <a:lvl1pPr marL="0" indent="0">
              <a:spcBef>
                <a:spcPts val="0"/>
              </a:spcBef>
              <a:spcAft>
                <a:spcPts val="0"/>
              </a:spcAft>
              <a:buNone/>
              <a:defRPr sz="1800" b="1"/>
            </a:lvl1pPr>
            <a:lvl2pPr marL="457086" indent="0">
              <a:buNone/>
              <a:defRPr sz="2000" b="1"/>
            </a:lvl2pPr>
            <a:lvl3pPr marL="914172" indent="0">
              <a:buNone/>
              <a:defRPr sz="1800" b="1"/>
            </a:lvl3pPr>
            <a:lvl4pPr marL="1371258"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nb-NO"/>
              <a:t>Klikk for å redigere tekststiler i malen</a:t>
            </a:r>
          </a:p>
        </p:txBody>
      </p:sp>
      <p:sp>
        <p:nvSpPr>
          <p:cNvPr id="12" name="Plassholder for innhold 3">
            <a:extLst>
              <a:ext uri="{FF2B5EF4-FFF2-40B4-BE49-F238E27FC236}">
                <a16:creationId xmlns:a16="http://schemas.microsoft.com/office/drawing/2014/main" id="{2C46DC35-A582-D94D-A686-7D15AC9E457F}"/>
              </a:ext>
            </a:extLst>
          </p:cNvPr>
          <p:cNvSpPr>
            <a:spLocks noGrp="1"/>
          </p:cNvSpPr>
          <p:nvPr>
            <p:ph sz="half" idx="14"/>
          </p:nvPr>
        </p:nvSpPr>
        <p:spPr>
          <a:xfrm>
            <a:off x="6367849" y="2136663"/>
            <a:ext cx="5175984" cy="3396172"/>
          </a:xfrm>
        </p:spPr>
        <p:txBody>
          <a:bodyPr/>
          <a:lstStyle>
            <a:lvl1pPr>
              <a:defRPr b="0"/>
            </a:lvl1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161832659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Sitat 1">
    <p:bg>
      <p:bgPr>
        <a:solidFill>
          <a:schemeClr val="tx2"/>
        </a:solidFill>
        <a:effectLst/>
      </p:bgPr>
    </p:bg>
    <p:spTree>
      <p:nvGrpSpPr>
        <p:cNvPr id="1" name=""/>
        <p:cNvGrpSpPr/>
        <p:nvPr/>
      </p:nvGrpSpPr>
      <p:grpSpPr>
        <a:xfrm>
          <a:off x="0" y="0"/>
          <a:ext cx="0" cy="0"/>
          <a:chOff x="0" y="0"/>
          <a:chExt cx="0" cy="0"/>
        </a:xfrm>
      </p:grpSpPr>
      <p:pic>
        <p:nvPicPr>
          <p:cNvPr id="17" name="Bilde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793" cy="6858000"/>
          </a:xfrm>
          <a:prstGeom prst="rect">
            <a:avLst/>
          </a:prstGeom>
        </p:spPr>
      </p:pic>
      <p:sp>
        <p:nvSpPr>
          <p:cNvPr id="5" name="Plassholder for tekst 8"/>
          <p:cNvSpPr>
            <a:spLocks noGrp="1"/>
          </p:cNvSpPr>
          <p:nvPr>
            <p:ph type="body" sz="quarter" idx="14" hasCustomPrompt="1"/>
          </p:nvPr>
        </p:nvSpPr>
        <p:spPr>
          <a:xfrm>
            <a:off x="1415110" y="1451353"/>
            <a:ext cx="9361779" cy="3240405"/>
          </a:xfrm>
          <a:prstGeom prst="rect">
            <a:avLst/>
          </a:prstGeom>
          <a:noFill/>
          <a:ln w="228600">
            <a:noFill/>
            <a:miter lim="800000"/>
          </a:ln>
        </p:spPr>
        <p:txBody>
          <a:bodyPr lIns="0" tIns="0" rIns="0" bIns="0" anchor="ctr" anchorCtr="0">
            <a:normAutofit/>
          </a:bodyPr>
          <a:lstStyle>
            <a:lvl1pPr marL="0" indent="0" algn="ctr">
              <a:lnSpc>
                <a:spcPct val="100000"/>
              </a:lnSpc>
              <a:spcBef>
                <a:spcPts val="0"/>
              </a:spcBef>
              <a:spcAft>
                <a:spcPts val="0"/>
              </a:spcAft>
              <a:buNone/>
              <a:defRPr sz="4499" b="0" i="0">
                <a:solidFill>
                  <a:schemeClr val="lt1"/>
                </a:solidFill>
                <a:latin typeface="+mj-lt"/>
              </a:defRPr>
            </a:lvl1pPr>
          </a:lstStyle>
          <a:p>
            <a:pPr lvl="0"/>
            <a:r>
              <a:rPr lang="nb-NO"/>
              <a:t>Legg til tekst</a:t>
            </a:r>
          </a:p>
        </p:txBody>
      </p:sp>
      <p:sp>
        <p:nvSpPr>
          <p:cNvPr id="4" name="Plassholder for tekst 3"/>
          <p:cNvSpPr>
            <a:spLocks noGrp="1"/>
          </p:cNvSpPr>
          <p:nvPr>
            <p:ph type="body" sz="quarter" idx="15"/>
          </p:nvPr>
        </p:nvSpPr>
        <p:spPr>
          <a:xfrm>
            <a:off x="1415110" y="5243074"/>
            <a:ext cx="9361779" cy="322730"/>
          </a:xfrm>
          <a:noFill/>
        </p:spPr>
        <p:txBody>
          <a:bodyPr>
            <a:normAutofit/>
          </a:bodyPr>
          <a:lstStyle>
            <a:lvl1pPr marL="0" indent="0" algn="ctr">
              <a:spcBef>
                <a:spcPts val="0"/>
              </a:spcBef>
              <a:spcAft>
                <a:spcPts val="0"/>
              </a:spcAft>
              <a:buNone/>
              <a:defRPr sz="1900">
                <a:solidFill>
                  <a:schemeClr val="lt1"/>
                </a:solidFill>
              </a:defRPr>
            </a:lvl1pPr>
          </a:lstStyle>
          <a:p>
            <a:pPr lvl="0"/>
            <a:r>
              <a:rPr lang="nb-NO"/>
              <a:t>Klikk for å redigere tekststiler i malen</a:t>
            </a:r>
          </a:p>
        </p:txBody>
      </p:sp>
    </p:spTree>
    <p:extLst>
      <p:ext uri="{BB962C8B-B14F-4D97-AF65-F5344CB8AC3E}">
        <p14:creationId xmlns:p14="http://schemas.microsoft.com/office/powerpoint/2010/main" val="246526030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Sitat 2">
    <p:bg>
      <p:bgPr>
        <a:solidFill>
          <a:schemeClr val="tx2"/>
        </a:solidFill>
        <a:effectLst/>
      </p:bgPr>
    </p:bg>
    <p:spTree>
      <p:nvGrpSpPr>
        <p:cNvPr id="1" name=""/>
        <p:cNvGrpSpPr/>
        <p:nvPr/>
      </p:nvGrpSpPr>
      <p:grpSpPr>
        <a:xfrm>
          <a:off x="0" y="0"/>
          <a:ext cx="0" cy="0"/>
          <a:chOff x="0" y="0"/>
          <a:chExt cx="0" cy="0"/>
        </a:xfrm>
      </p:grpSpPr>
      <p:pic>
        <p:nvPicPr>
          <p:cNvPr id="6" name="Bild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793" cy="6858000"/>
          </a:xfrm>
          <a:prstGeom prst="rect">
            <a:avLst/>
          </a:prstGeom>
        </p:spPr>
      </p:pic>
      <p:sp>
        <p:nvSpPr>
          <p:cNvPr id="5" name="Plassholder for tekst 8"/>
          <p:cNvSpPr>
            <a:spLocks noGrp="1"/>
          </p:cNvSpPr>
          <p:nvPr>
            <p:ph type="body" sz="quarter" idx="14" hasCustomPrompt="1"/>
          </p:nvPr>
        </p:nvSpPr>
        <p:spPr>
          <a:xfrm>
            <a:off x="1415110" y="1451353"/>
            <a:ext cx="9361779" cy="3240405"/>
          </a:xfrm>
          <a:prstGeom prst="rect">
            <a:avLst/>
          </a:prstGeom>
          <a:noFill/>
          <a:ln w="228600">
            <a:noFill/>
            <a:miter lim="800000"/>
          </a:ln>
        </p:spPr>
        <p:txBody>
          <a:bodyPr lIns="0" tIns="0" rIns="0" bIns="0" anchor="ctr" anchorCtr="0">
            <a:normAutofit/>
          </a:bodyPr>
          <a:lstStyle>
            <a:lvl1pPr marL="0" indent="0" algn="ctr">
              <a:lnSpc>
                <a:spcPct val="100000"/>
              </a:lnSpc>
              <a:spcBef>
                <a:spcPts val="0"/>
              </a:spcBef>
              <a:spcAft>
                <a:spcPts val="0"/>
              </a:spcAft>
              <a:buNone/>
              <a:defRPr sz="4499" b="0" i="0">
                <a:solidFill>
                  <a:schemeClr val="lt1"/>
                </a:solidFill>
                <a:latin typeface="+mj-lt"/>
              </a:defRPr>
            </a:lvl1pPr>
          </a:lstStyle>
          <a:p>
            <a:pPr lvl="0"/>
            <a:r>
              <a:rPr lang="nb-NO"/>
              <a:t>Legg til tekst</a:t>
            </a:r>
          </a:p>
        </p:txBody>
      </p:sp>
      <p:sp>
        <p:nvSpPr>
          <p:cNvPr id="4" name="Plassholder for tekst 3"/>
          <p:cNvSpPr>
            <a:spLocks noGrp="1"/>
          </p:cNvSpPr>
          <p:nvPr>
            <p:ph type="body" sz="quarter" idx="15"/>
          </p:nvPr>
        </p:nvSpPr>
        <p:spPr>
          <a:xfrm>
            <a:off x="1415110" y="5243074"/>
            <a:ext cx="9361779" cy="322730"/>
          </a:xfrm>
          <a:noFill/>
        </p:spPr>
        <p:txBody>
          <a:bodyPr>
            <a:normAutofit/>
          </a:bodyPr>
          <a:lstStyle>
            <a:lvl1pPr marL="0" indent="0" algn="ctr">
              <a:spcBef>
                <a:spcPts val="0"/>
              </a:spcBef>
              <a:spcAft>
                <a:spcPts val="0"/>
              </a:spcAft>
              <a:buNone/>
              <a:defRPr sz="1900">
                <a:solidFill>
                  <a:schemeClr val="lt1"/>
                </a:solidFill>
              </a:defRPr>
            </a:lvl1pPr>
          </a:lstStyle>
          <a:p>
            <a:pPr lvl="0"/>
            <a:r>
              <a:rPr lang="nb-NO"/>
              <a:t>Klikk for å redigere tekststiler i malen</a:t>
            </a:r>
          </a:p>
        </p:txBody>
      </p:sp>
    </p:spTree>
    <p:extLst>
      <p:ext uri="{BB962C8B-B14F-4D97-AF65-F5344CB8AC3E}">
        <p14:creationId xmlns:p14="http://schemas.microsoft.com/office/powerpoint/2010/main" val="268297708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Sitat med ramme">
    <p:bg>
      <p:bgPr>
        <a:blipFill>
          <a:blip r:embed="rId2"/>
          <a:stretch>
            <a:fillRect/>
          </a:stretch>
        </a:blipFill>
        <a:effectLst/>
      </p:bgPr>
    </p:bg>
    <p:spTree>
      <p:nvGrpSpPr>
        <p:cNvPr id="1" name=""/>
        <p:cNvGrpSpPr/>
        <p:nvPr/>
      </p:nvGrpSpPr>
      <p:grpSpPr>
        <a:xfrm>
          <a:off x="0" y="0"/>
          <a:ext cx="0" cy="0"/>
          <a:chOff x="0" y="0"/>
          <a:chExt cx="0" cy="0"/>
        </a:xfrm>
      </p:grpSpPr>
      <p:sp>
        <p:nvSpPr>
          <p:cNvPr id="10" name="Rektangel 9"/>
          <p:cNvSpPr/>
          <p:nvPr userDrawn="1"/>
        </p:nvSpPr>
        <p:spPr>
          <a:xfrm>
            <a:off x="0" y="0"/>
            <a:ext cx="12193717" cy="6858858"/>
          </a:xfrm>
          <a:prstGeom prst="rect">
            <a:avLst/>
          </a:prstGeom>
          <a:solidFill>
            <a:schemeClr val="tx1">
              <a:alpha val="3889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09" tIns="22855" rIns="45709" bIns="22855" rtlCol="0" anchor="ctr"/>
          <a:lstStyle/>
          <a:p>
            <a:pPr algn="ctr"/>
            <a:endParaRPr lang="nb-NO" sz="1800"/>
          </a:p>
        </p:txBody>
      </p:sp>
      <p:sp>
        <p:nvSpPr>
          <p:cNvPr id="5" name="Plassholder for tekst 8"/>
          <p:cNvSpPr>
            <a:spLocks noGrp="1"/>
          </p:cNvSpPr>
          <p:nvPr>
            <p:ph type="body" sz="quarter" idx="14" hasCustomPrompt="1"/>
          </p:nvPr>
        </p:nvSpPr>
        <p:spPr>
          <a:xfrm>
            <a:off x="1128557" y="1711672"/>
            <a:ext cx="4056962" cy="505721"/>
          </a:xfrm>
          <a:prstGeom prst="rect">
            <a:avLst/>
          </a:prstGeom>
          <a:noFill/>
          <a:ln w="228600">
            <a:noFill/>
            <a:miter lim="800000"/>
          </a:ln>
        </p:spPr>
        <p:txBody>
          <a:bodyPr lIns="0" tIns="0" rIns="0" bIns="0" anchor="t" anchorCtr="0">
            <a:normAutofit/>
          </a:bodyPr>
          <a:lstStyle>
            <a:lvl1pPr marL="0" indent="0" algn="l">
              <a:lnSpc>
                <a:spcPct val="100000"/>
              </a:lnSpc>
              <a:spcBef>
                <a:spcPts val="0"/>
              </a:spcBef>
              <a:spcAft>
                <a:spcPts val="0"/>
              </a:spcAft>
              <a:buNone/>
              <a:defRPr sz="3599" b="0" i="0">
                <a:solidFill>
                  <a:schemeClr val="lt1"/>
                </a:solidFill>
                <a:latin typeface="+mj-lt"/>
              </a:defRPr>
            </a:lvl1pPr>
          </a:lstStyle>
          <a:p>
            <a:pPr lvl="0"/>
            <a:r>
              <a:rPr lang="nb-NO"/>
              <a:t>Legg til tekst</a:t>
            </a:r>
          </a:p>
        </p:txBody>
      </p:sp>
      <p:sp>
        <p:nvSpPr>
          <p:cNvPr id="4" name="Plassholder for tekst 3"/>
          <p:cNvSpPr>
            <a:spLocks noGrp="1"/>
          </p:cNvSpPr>
          <p:nvPr>
            <p:ph type="body" sz="quarter" idx="15"/>
          </p:nvPr>
        </p:nvSpPr>
        <p:spPr>
          <a:xfrm>
            <a:off x="1132972" y="2363274"/>
            <a:ext cx="4305498" cy="1011443"/>
          </a:xfrm>
          <a:noFill/>
        </p:spPr>
        <p:txBody>
          <a:bodyPr>
            <a:normAutofit/>
          </a:bodyPr>
          <a:lstStyle>
            <a:lvl1pPr marL="0" indent="0" algn="l">
              <a:spcBef>
                <a:spcPts val="0"/>
              </a:spcBef>
              <a:spcAft>
                <a:spcPts val="0"/>
              </a:spcAft>
              <a:buNone/>
              <a:defRPr sz="1400">
                <a:solidFill>
                  <a:schemeClr val="bg1"/>
                </a:solidFill>
              </a:defRPr>
            </a:lvl1pPr>
          </a:lstStyle>
          <a:p>
            <a:pPr lvl="0"/>
            <a:r>
              <a:rPr lang="nb-NO"/>
              <a:t>Klikk for å redigere tekststiler i malen</a:t>
            </a:r>
          </a:p>
        </p:txBody>
      </p:sp>
      <p:sp>
        <p:nvSpPr>
          <p:cNvPr id="2" name="Rektangel 1">
            <a:extLst>
              <a:ext uri="{FF2B5EF4-FFF2-40B4-BE49-F238E27FC236}">
                <a16:creationId xmlns:a16="http://schemas.microsoft.com/office/drawing/2014/main" id="{37999301-8CCB-EF45-BA89-0A2773E8411D}"/>
              </a:ext>
            </a:extLst>
          </p:cNvPr>
          <p:cNvSpPr/>
          <p:nvPr userDrawn="1"/>
        </p:nvSpPr>
        <p:spPr>
          <a:xfrm>
            <a:off x="1" y="3929063"/>
            <a:ext cx="12192000" cy="2334099"/>
          </a:xfrm>
          <a:prstGeom prst="rect">
            <a:avLst/>
          </a:prstGeom>
          <a:solidFill>
            <a:schemeClr val="tx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sz="1800"/>
          </a:p>
        </p:txBody>
      </p:sp>
      <p:sp>
        <p:nvSpPr>
          <p:cNvPr id="11" name="Plassholder for bilde 16">
            <a:extLst>
              <a:ext uri="{FF2B5EF4-FFF2-40B4-BE49-F238E27FC236}">
                <a16:creationId xmlns:a16="http://schemas.microsoft.com/office/drawing/2014/main" id="{0E87501D-E814-4D43-A664-AC07FECA2F89}"/>
              </a:ext>
            </a:extLst>
          </p:cNvPr>
          <p:cNvSpPr>
            <a:spLocks noGrp="1"/>
          </p:cNvSpPr>
          <p:nvPr>
            <p:ph type="pic" sz="quarter" idx="12" hasCustomPrompt="1"/>
          </p:nvPr>
        </p:nvSpPr>
        <p:spPr>
          <a:xfrm>
            <a:off x="1128558" y="4229858"/>
            <a:ext cx="501444" cy="489952"/>
          </a:xfrm>
          <a:noFill/>
        </p:spPr>
        <p:txBody>
          <a:bodyPr/>
          <a:lstStyle>
            <a:lvl1pPr marL="0" marR="0" indent="0" algn="ctr" defTabSz="914172" rtl="0" eaLnBrk="1" fontAlgn="auto" latinLnBrk="0" hangingPunct="1">
              <a:lnSpc>
                <a:spcPct val="100000"/>
              </a:lnSpc>
              <a:spcBef>
                <a:spcPts val="1000"/>
              </a:spcBef>
              <a:spcAft>
                <a:spcPts val="1000"/>
              </a:spcAft>
              <a:buClr>
                <a:schemeClr val="accent4"/>
              </a:buClr>
              <a:buSzTx/>
              <a:buFont typeface="Arial" panose="020B0604020202020204" pitchFamily="34" charset="0"/>
              <a:buNone/>
              <a:tabLst/>
              <a:defRPr>
                <a:solidFill>
                  <a:schemeClr val="bg1"/>
                </a:solidFill>
              </a:defRPr>
            </a:lvl1pPr>
          </a:lstStyle>
          <a:p>
            <a:pPr marL="0" marR="0" lvl="0" indent="0" algn="l" defTabSz="914172" rtl="0" eaLnBrk="1" fontAlgn="auto" latinLnBrk="0" hangingPunct="1">
              <a:lnSpc>
                <a:spcPct val="100000"/>
              </a:lnSpc>
              <a:spcBef>
                <a:spcPts val="1000"/>
              </a:spcBef>
              <a:spcAft>
                <a:spcPts val="1000"/>
              </a:spcAft>
              <a:buClr>
                <a:schemeClr val="accent4"/>
              </a:buClr>
              <a:buSzTx/>
              <a:buFont typeface="Arial" panose="020B0604020202020204" pitchFamily="34" charset="0"/>
              <a:buNone/>
              <a:tabLst/>
              <a:defRPr/>
            </a:pPr>
            <a:r>
              <a:rPr lang="nb-NO"/>
              <a:t>Ikon</a:t>
            </a:r>
          </a:p>
        </p:txBody>
      </p:sp>
      <p:sp>
        <p:nvSpPr>
          <p:cNvPr id="12" name="Plassholder for tekst 18">
            <a:extLst>
              <a:ext uri="{FF2B5EF4-FFF2-40B4-BE49-F238E27FC236}">
                <a16:creationId xmlns:a16="http://schemas.microsoft.com/office/drawing/2014/main" id="{484A4A42-52EB-BF40-BA50-0103EF658FA8}"/>
              </a:ext>
            </a:extLst>
          </p:cNvPr>
          <p:cNvSpPr>
            <a:spLocks noGrp="1"/>
          </p:cNvSpPr>
          <p:nvPr>
            <p:ph type="body" sz="quarter" idx="13" hasCustomPrompt="1"/>
          </p:nvPr>
        </p:nvSpPr>
        <p:spPr>
          <a:xfrm>
            <a:off x="1128557" y="4739108"/>
            <a:ext cx="1879845" cy="281496"/>
          </a:xfrm>
          <a:noFill/>
        </p:spPr>
        <p:txBody>
          <a:bodyPr>
            <a:noAutofit/>
          </a:bodyPr>
          <a:lstStyle>
            <a:lvl1pPr marL="0" indent="0" algn="l">
              <a:buNone/>
              <a:defRPr sz="1400" b="1">
                <a:solidFill>
                  <a:schemeClr val="bg1"/>
                </a:solidFill>
              </a:defRPr>
            </a:lvl1pPr>
            <a:lvl2pPr marL="269946" indent="0">
              <a:buNone/>
              <a:defRPr/>
            </a:lvl2pPr>
            <a:lvl3pPr marL="539892" indent="0">
              <a:buNone/>
              <a:defRPr/>
            </a:lvl3pPr>
            <a:lvl4pPr marL="809838" indent="0">
              <a:buNone/>
              <a:defRPr/>
            </a:lvl4pPr>
            <a:lvl5pPr marL="1079784" indent="0">
              <a:buNone/>
              <a:defRPr/>
            </a:lvl5pPr>
          </a:lstStyle>
          <a:p>
            <a:pPr lvl="0"/>
            <a:r>
              <a:rPr lang="nb-NO"/>
              <a:t>Overskrift</a:t>
            </a:r>
          </a:p>
        </p:txBody>
      </p:sp>
      <p:sp>
        <p:nvSpPr>
          <p:cNvPr id="13" name="Plassholder for tekst 18">
            <a:extLst>
              <a:ext uri="{FF2B5EF4-FFF2-40B4-BE49-F238E27FC236}">
                <a16:creationId xmlns:a16="http://schemas.microsoft.com/office/drawing/2014/main" id="{9F647207-446E-1346-9551-7A54BD27B0B8}"/>
              </a:ext>
            </a:extLst>
          </p:cNvPr>
          <p:cNvSpPr>
            <a:spLocks noGrp="1"/>
          </p:cNvSpPr>
          <p:nvPr>
            <p:ph type="body" sz="quarter" idx="16" hasCustomPrompt="1"/>
          </p:nvPr>
        </p:nvSpPr>
        <p:spPr>
          <a:xfrm>
            <a:off x="1128557" y="5020604"/>
            <a:ext cx="1879845" cy="989699"/>
          </a:xfrm>
          <a:noFill/>
        </p:spPr>
        <p:txBody>
          <a:bodyPr>
            <a:normAutofit/>
          </a:bodyPr>
          <a:lstStyle>
            <a:lvl1pPr marL="0" indent="0" algn="l">
              <a:buNone/>
              <a:defRPr sz="1200">
                <a:solidFill>
                  <a:schemeClr val="bg1"/>
                </a:solidFill>
              </a:defRPr>
            </a:lvl1pPr>
            <a:lvl2pPr marL="269946" indent="0">
              <a:buNone/>
              <a:defRPr/>
            </a:lvl2pPr>
            <a:lvl3pPr marL="539892" indent="0">
              <a:buNone/>
              <a:defRPr/>
            </a:lvl3pPr>
            <a:lvl4pPr marL="809838" indent="0">
              <a:buNone/>
              <a:defRPr/>
            </a:lvl4pPr>
            <a:lvl5pPr marL="1079784" indent="0">
              <a:buNone/>
              <a:defRPr/>
            </a:lvl5pPr>
          </a:lstStyle>
          <a:p>
            <a:pPr lvl="0"/>
            <a:r>
              <a:rPr lang="nb-NO"/>
              <a:t>Teksten kommer her</a:t>
            </a:r>
          </a:p>
        </p:txBody>
      </p:sp>
      <p:sp>
        <p:nvSpPr>
          <p:cNvPr id="14" name="Plassholder for bilde 16">
            <a:extLst>
              <a:ext uri="{FF2B5EF4-FFF2-40B4-BE49-F238E27FC236}">
                <a16:creationId xmlns:a16="http://schemas.microsoft.com/office/drawing/2014/main" id="{32916B39-1365-7D48-A98E-73CA9682F5D3}"/>
              </a:ext>
            </a:extLst>
          </p:cNvPr>
          <p:cNvSpPr>
            <a:spLocks noGrp="1"/>
          </p:cNvSpPr>
          <p:nvPr>
            <p:ph type="pic" sz="quarter" idx="17" hasCustomPrompt="1"/>
          </p:nvPr>
        </p:nvSpPr>
        <p:spPr>
          <a:xfrm>
            <a:off x="3708172" y="4229858"/>
            <a:ext cx="501444" cy="489952"/>
          </a:xfrm>
          <a:noFill/>
        </p:spPr>
        <p:txBody>
          <a:bodyPr/>
          <a:lstStyle>
            <a:lvl1pPr marL="0" marR="0" indent="0" algn="ctr" defTabSz="914172" rtl="0" eaLnBrk="1" fontAlgn="auto" latinLnBrk="0" hangingPunct="1">
              <a:lnSpc>
                <a:spcPct val="100000"/>
              </a:lnSpc>
              <a:spcBef>
                <a:spcPts val="1000"/>
              </a:spcBef>
              <a:spcAft>
                <a:spcPts val="1000"/>
              </a:spcAft>
              <a:buClr>
                <a:schemeClr val="accent4"/>
              </a:buClr>
              <a:buSzTx/>
              <a:buFont typeface="Arial" panose="020B0604020202020204" pitchFamily="34" charset="0"/>
              <a:buNone/>
              <a:tabLst/>
              <a:defRPr>
                <a:solidFill>
                  <a:schemeClr val="bg1"/>
                </a:solidFill>
              </a:defRPr>
            </a:lvl1pPr>
          </a:lstStyle>
          <a:p>
            <a:pPr marL="0" marR="0" lvl="0" indent="0" algn="l" defTabSz="914172" rtl="0" eaLnBrk="1" fontAlgn="auto" latinLnBrk="0" hangingPunct="1">
              <a:lnSpc>
                <a:spcPct val="100000"/>
              </a:lnSpc>
              <a:spcBef>
                <a:spcPts val="1000"/>
              </a:spcBef>
              <a:spcAft>
                <a:spcPts val="1000"/>
              </a:spcAft>
              <a:buClr>
                <a:schemeClr val="accent4"/>
              </a:buClr>
              <a:buSzTx/>
              <a:buFont typeface="Arial" panose="020B0604020202020204" pitchFamily="34" charset="0"/>
              <a:buNone/>
              <a:tabLst/>
              <a:defRPr/>
            </a:pPr>
            <a:r>
              <a:rPr lang="nb-NO"/>
              <a:t>Ikon</a:t>
            </a:r>
          </a:p>
        </p:txBody>
      </p:sp>
      <p:sp>
        <p:nvSpPr>
          <p:cNvPr id="15" name="Plassholder for tekst 18">
            <a:extLst>
              <a:ext uri="{FF2B5EF4-FFF2-40B4-BE49-F238E27FC236}">
                <a16:creationId xmlns:a16="http://schemas.microsoft.com/office/drawing/2014/main" id="{0FEB56A7-A65E-9C48-BD6D-88085D3F289A}"/>
              </a:ext>
            </a:extLst>
          </p:cNvPr>
          <p:cNvSpPr>
            <a:spLocks noGrp="1"/>
          </p:cNvSpPr>
          <p:nvPr>
            <p:ph type="body" sz="quarter" idx="18" hasCustomPrompt="1"/>
          </p:nvPr>
        </p:nvSpPr>
        <p:spPr>
          <a:xfrm>
            <a:off x="3708172" y="4739108"/>
            <a:ext cx="1879845" cy="281496"/>
          </a:xfrm>
          <a:noFill/>
        </p:spPr>
        <p:txBody>
          <a:bodyPr>
            <a:noAutofit/>
          </a:bodyPr>
          <a:lstStyle>
            <a:lvl1pPr marL="0" indent="0" algn="l">
              <a:buNone/>
              <a:defRPr sz="1400" b="1">
                <a:solidFill>
                  <a:schemeClr val="bg1"/>
                </a:solidFill>
              </a:defRPr>
            </a:lvl1pPr>
            <a:lvl2pPr marL="269946" indent="0">
              <a:buNone/>
              <a:defRPr/>
            </a:lvl2pPr>
            <a:lvl3pPr marL="539892" indent="0">
              <a:buNone/>
              <a:defRPr/>
            </a:lvl3pPr>
            <a:lvl4pPr marL="809838" indent="0">
              <a:buNone/>
              <a:defRPr/>
            </a:lvl4pPr>
            <a:lvl5pPr marL="1079784" indent="0">
              <a:buNone/>
              <a:defRPr/>
            </a:lvl5pPr>
          </a:lstStyle>
          <a:p>
            <a:pPr lvl="0"/>
            <a:r>
              <a:rPr lang="nb-NO"/>
              <a:t>Overskrift</a:t>
            </a:r>
          </a:p>
        </p:txBody>
      </p:sp>
      <p:sp>
        <p:nvSpPr>
          <p:cNvPr id="16" name="Plassholder for tekst 18">
            <a:extLst>
              <a:ext uri="{FF2B5EF4-FFF2-40B4-BE49-F238E27FC236}">
                <a16:creationId xmlns:a16="http://schemas.microsoft.com/office/drawing/2014/main" id="{67B04221-E4C7-084D-A37D-CF99A49B0124}"/>
              </a:ext>
            </a:extLst>
          </p:cNvPr>
          <p:cNvSpPr>
            <a:spLocks noGrp="1"/>
          </p:cNvSpPr>
          <p:nvPr>
            <p:ph type="body" sz="quarter" idx="19" hasCustomPrompt="1"/>
          </p:nvPr>
        </p:nvSpPr>
        <p:spPr>
          <a:xfrm>
            <a:off x="3708172" y="5020604"/>
            <a:ext cx="1879845" cy="989699"/>
          </a:xfrm>
          <a:noFill/>
        </p:spPr>
        <p:txBody>
          <a:bodyPr>
            <a:normAutofit/>
          </a:bodyPr>
          <a:lstStyle>
            <a:lvl1pPr marL="0" indent="0" algn="l">
              <a:buNone/>
              <a:defRPr sz="1200">
                <a:solidFill>
                  <a:schemeClr val="bg1"/>
                </a:solidFill>
              </a:defRPr>
            </a:lvl1pPr>
            <a:lvl2pPr marL="269946" indent="0">
              <a:buNone/>
              <a:defRPr/>
            </a:lvl2pPr>
            <a:lvl3pPr marL="539892" indent="0">
              <a:buNone/>
              <a:defRPr/>
            </a:lvl3pPr>
            <a:lvl4pPr marL="809838" indent="0">
              <a:buNone/>
              <a:defRPr/>
            </a:lvl4pPr>
            <a:lvl5pPr marL="1079784" indent="0">
              <a:buNone/>
              <a:defRPr/>
            </a:lvl5pPr>
          </a:lstStyle>
          <a:p>
            <a:pPr lvl="0"/>
            <a:r>
              <a:rPr lang="nb-NO"/>
              <a:t>Teksten kommer her</a:t>
            </a:r>
          </a:p>
        </p:txBody>
      </p:sp>
      <p:sp>
        <p:nvSpPr>
          <p:cNvPr id="17" name="Plassholder for bilde 16">
            <a:extLst>
              <a:ext uri="{FF2B5EF4-FFF2-40B4-BE49-F238E27FC236}">
                <a16:creationId xmlns:a16="http://schemas.microsoft.com/office/drawing/2014/main" id="{C60631EF-F2A7-6043-9357-3F3B6B3FD914}"/>
              </a:ext>
            </a:extLst>
          </p:cNvPr>
          <p:cNvSpPr>
            <a:spLocks noGrp="1"/>
          </p:cNvSpPr>
          <p:nvPr>
            <p:ph type="pic" sz="quarter" idx="20" hasCustomPrompt="1"/>
          </p:nvPr>
        </p:nvSpPr>
        <p:spPr>
          <a:xfrm>
            <a:off x="6287787" y="4229858"/>
            <a:ext cx="501444" cy="489952"/>
          </a:xfrm>
          <a:noFill/>
        </p:spPr>
        <p:txBody>
          <a:bodyPr/>
          <a:lstStyle>
            <a:lvl1pPr marL="0" marR="0" indent="0" algn="ctr" defTabSz="914172" rtl="0" eaLnBrk="1" fontAlgn="auto" latinLnBrk="0" hangingPunct="1">
              <a:lnSpc>
                <a:spcPct val="100000"/>
              </a:lnSpc>
              <a:spcBef>
                <a:spcPts val="1000"/>
              </a:spcBef>
              <a:spcAft>
                <a:spcPts val="1000"/>
              </a:spcAft>
              <a:buClr>
                <a:schemeClr val="accent4"/>
              </a:buClr>
              <a:buSzTx/>
              <a:buFont typeface="Arial" panose="020B0604020202020204" pitchFamily="34" charset="0"/>
              <a:buNone/>
              <a:tabLst/>
              <a:defRPr>
                <a:solidFill>
                  <a:schemeClr val="bg1"/>
                </a:solidFill>
              </a:defRPr>
            </a:lvl1pPr>
          </a:lstStyle>
          <a:p>
            <a:pPr marL="0" marR="0" lvl="0" indent="0" algn="l" defTabSz="914172" rtl="0" eaLnBrk="1" fontAlgn="auto" latinLnBrk="0" hangingPunct="1">
              <a:lnSpc>
                <a:spcPct val="100000"/>
              </a:lnSpc>
              <a:spcBef>
                <a:spcPts val="1000"/>
              </a:spcBef>
              <a:spcAft>
                <a:spcPts val="1000"/>
              </a:spcAft>
              <a:buClr>
                <a:schemeClr val="accent4"/>
              </a:buClr>
              <a:buSzTx/>
              <a:buFont typeface="Arial" panose="020B0604020202020204" pitchFamily="34" charset="0"/>
              <a:buNone/>
              <a:tabLst/>
              <a:defRPr/>
            </a:pPr>
            <a:r>
              <a:rPr lang="nb-NO"/>
              <a:t>Ikon</a:t>
            </a:r>
          </a:p>
        </p:txBody>
      </p:sp>
      <p:sp>
        <p:nvSpPr>
          <p:cNvPr id="18" name="Plassholder for tekst 18">
            <a:extLst>
              <a:ext uri="{FF2B5EF4-FFF2-40B4-BE49-F238E27FC236}">
                <a16:creationId xmlns:a16="http://schemas.microsoft.com/office/drawing/2014/main" id="{076FA91D-B2DD-2E45-8CA8-232542AABA57}"/>
              </a:ext>
            </a:extLst>
          </p:cNvPr>
          <p:cNvSpPr>
            <a:spLocks noGrp="1"/>
          </p:cNvSpPr>
          <p:nvPr>
            <p:ph type="body" sz="quarter" idx="21" hasCustomPrompt="1"/>
          </p:nvPr>
        </p:nvSpPr>
        <p:spPr>
          <a:xfrm>
            <a:off x="6287786" y="4739108"/>
            <a:ext cx="1879845" cy="281496"/>
          </a:xfrm>
          <a:noFill/>
        </p:spPr>
        <p:txBody>
          <a:bodyPr>
            <a:noAutofit/>
          </a:bodyPr>
          <a:lstStyle>
            <a:lvl1pPr marL="0" indent="0" algn="l">
              <a:buNone/>
              <a:defRPr sz="1400" b="1">
                <a:solidFill>
                  <a:schemeClr val="bg1"/>
                </a:solidFill>
              </a:defRPr>
            </a:lvl1pPr>
            <a:lvl2pPr marL="269946" indent="0">
              <a:buNone/>
              <a:defRPr/>
            </a:lvl2pPr>
            <a:lvl3pPr marL="539892" indent="0">
              <a:buNone/>
              <a:defRPr/>
            </a:lvl3pPr>
            <a:lvl4pPr marL="809838" indent="0">
              <a:buNone/>
              <a:defRPr/>
            </a:lvl4pPr>
            <a:lvl5pPr marL="1079784" indent="0">
              <a:buNone/>
              <a:defRPr/>
            </a:lvl5pPr>
          </a:lstStyle>
          <a:p>
            <a:pPr lvl="0"/>
            <a:r>
              <a:rPr lang="nb-NO"/>
              <a:t>Overskrift</a:t>
            </a:r>
          </a:p>
        </p:txBody>
      </p:sp>
      <p:sp>
        <p:nvSpPr>
          <p:cNvPr id="19" name="Plassholder for tekst 18">
            <a:extLst>
              <a:ext uri="{FF2B5EF4-FFF2-40B4-BE49-F238E27FC236}">
                <a16:creationId xmlns:a16="http://schemas.microsoft.com/office/drawing/2014/main" id="{E96CA1AC-A3F8-8E4A-BCD9-533E5D7F8AE5}"/>
              </a:ext>
            </a:extLst>
          </p:cNvPr>
          <p:cNvSpPr>
            <a:spLocks noGrp="1"/>
          </p:cNvSpPr>
          <p:nvPr>
            <p:ph type="body" sz="quarter" idx="22" hasCustomPrompt="1"/>
          </p:nvPr>
        </p:nvSpPr>
        <p:spPr>
          <a:xfrm>
            <a:off x="6287786" y="5020604"/>
            <a:ext cx="1879845" cy="989699"/>
          </a:xfrm>
          <a:noFill/>
        </p:spPr>
        <p:txBody>
          <a:bodyPr>
            <a:normAutofit/>
          </a:bodyPr>
          <a:lstStyle>
            <a:lvl1pPr marL="0" indent="0" algn="l">
              <a:buNone/>
              <a:defRPr sz="1200">
                <a:solidFill>
                  <a:schemeClr val="bg1"/>
                </a:solidFill>
              </a:defRPr>
            </a:lvl1pPr>
            <a:lvl2pPr marL="269946" indent="0">
              <a:buNone/>
              <a:defRPr/>
            </a:lvl2pPr>
            <a:lvl3pPr marL="539892" indent="0">
              <a:buNone/>
              <a:defRPr/>
            </a:lvl3pPr>
            <a:lvl4pPr marL="809838" indent="0">
              <a:buNone/>
              <a:defRPr/>
            </a:lvl4pPr>
            <a:lvl5pPr marL="1079784" indent="0">
              <a:buNone/>
              <a:defRPr/>
            </a:lvl5pPr>
          </a:lstStyle>
          <a:p>
            <a:pPr lvl="0"/>
            <a:r>
              <a:rPr lang="nb-NO"/>
              <a:t>Teksten kommer her</a:t>
            </a:r>
          </a:p>
        </p:txBody>
      </p:sp>
      <p:sp>
        <p:nvSpPr>
          <p:cNvPr id="20" name="Plassholder for bilde 16">
            <a:extLst>
              <a:ext uri="{FF2B5EF4-FFF2-40B4-BE49-F238E27FC236}">
                <a16:creationId xmlns:a16="http://schemas.microsoft.com/office/drawing/2014/main" id="{086B86C2-F50D-4D4B-90B3-DC97DD9C5B77}"/>
              </a:ext>
            </a:extLst>
          </p:cNvPr>
          <p:cNvSpPr>
            <a:spLocks noGrp="1"/>
          </p:cNvSpPr>
          <p:nvPr>
            <p:ph type="pic" sz="quarter" idx="23" hasCustomPrompt="1"/>
          </p:nvPr>
        </p:nvSpPr>
        <p:spPr>
          <a:xfrm>
            <a:off x="8867402" y="4229858"/>
            <a:ext cx="501444" cy="489952"/>
          </a:xfrm>
          <a:noFill/>
        </p:spPr>
        <p:txBody>
          <a:bodyPr/>
          <a:lstStyle>
            <a:lvl1pPr marL="0" marR="0" indent="0" algn="ctr" defTabSz="914172" rtl="0" eaLnBrk="1" fontAlgn="auto" latinLnBrk="0" hangingPunct="1">
              <a:lnSpc>
                <a:spcPct val="100000"/>
              </a:lnSpc>
              <a:spcBef>
                <a:spcPts val="1000"/>
              </a:spcBef>
              <a:spcAft>
                <a:spcPts val="1000"/>
              </a:spcAft>
              <a:buClr>
                <a:schemeClr val="accent4"/>
              </a:buClr>
              <a:buSzTx/>
              <a:buFont typeface="Arial" panose="020B0604020202020204" pitchFamily="34" charset="0"/>
              <a:buNone/>
              <a:tabLst/>
              <a:defRPr>
                <a:solidFill>
                  <a:schemeClr val="bg1"/>
                </a:solidFill>
              </a:defRPr>
            </a:lvl1pPr>
          </a:lstStyle>
          <a:p>
            <a:pPr marL="0" marR="0" lvl="0" indent="0" algn="l" defTabSz="914172" rtl="0" eaLnBrk="1" fontAlgn="auto" latinLnBrk="0" hangingPunct="1">
              <a:lnSpc>
                <a:spcPct val="100000"/>
              </a:lnSpc>
              <a:spcBef>
                <a:spcPts val="1000"/>
              </a:spcBef>
              <a:spcAft>
                <a:spcPts val="1000"/>
              </a:spcAft>
              <a:buClr>
                <a:schemeClr val="accent4"/>
              </a:buClr>
              <a:buSzTx/>
              <a:buFont typeface="Arial" panose="020B0604020202020204" pitchFamily="34" charset="0"/>
              <a:buNone/>
              <a:tabLst/>
              <a:defRPr/>
            </a:pPr>
            <a:r>
              <a:rPr lang="nb-NO"/>
              <a:t>Ikon</a:t>
            </a:r>
          </a:p>
        </p:txBody>
      </p:sp>
      <p:sp>
        <p:nvSpPr>
          <p:cNvPr id="21" name="Plassholder for tekst 18">
            <a:extLst>
              <a:ext uri="{FF2B5EF4-FFF2-40B4-BE49-F238E27FC236}">
                <a16:creationId xmlns:a16="http://schemas.microsoft.com/office/drawing/2014/main" id="{5CF0D2E0-E45A-BF42-A119-2ED9684C0DCD}"/>
              </a:ext>
            </a:extLst>
          </p:cNvPr>
          <p:cNvSpPr>
            <a:spLocks noGrp="1"/>
          </p:cNvSpPr>
          <p:nvPr>
            <p:ph type="body" sz="quarter" idx="24" hasCustomPrompt="1"/>
          </p:nvPr>
        </p:nvSpPr>
        <p:spPr>
          <a:xfrm>
            <a:off x="8867401" y="4739108"/>
            <a:ext cx="1879845" cy="281496"/>
          </a:xfrm>
          <a:noFill/>
        </p:spPr>
        <p:txBody>
          <a:bodyPr>
            <a:noAutofit/>
          </a:bodyPr>
          <a:lstStyle>
            <a:lvl1pPr marL="0" indent="0" algn="l">
              <a:buNone/>
              <a:defRPr sz="1400" b="1">
                <a:solidFill>
                  <a:schemeClr val="bg1"/>
                </a:solidFill>
              </a:defRPr>
            </a:lvl1pPr>
            <a:lvl2pPr marL="269946" indent="0">
              <a:buNone/>
              <a:defRPr/>
            </a:lvl2pPr>
            <a:lvl3pPr marL="539892" indent="0">
              <a:buNone/>
              <a:defRPr/>
            </a:lvl3pPr>
            <a:lvl4pPr marL="809838" indent="0">
              <a:buNone/>
              <a:defRPr/>
            </a:lvl4pPr>
            <a:lvl5pPr marL="1079784" indent="0">
              <a:buNone/>
              <a:defRPr/>
            </a:lvl5pPr>
          </a:lstStyle>
          <a:p>
            <a:pPr lvl="0"/>
            <a:r>
              <a:rPr lang="nb-NO"/>
              <a:t>Overskrift</a:t>
            </a:r>
          </a:p>
        </p:txBody>
      </p:sp>
      <p:sp>
        <p:nvSpPr>
          <p:cNvPr id="22" name="Plassholder for tekst 18">
            <a:extLst>
              <a:ext uri="{FF2B5EF4-FFF2-40B4-BE49-F238E27FC236}">
                <a16:creationId xmlns:a16="http://schemas.microsoft.com/office/drawing/2014/main" id="{53262334-A43B-2A45-A473-62CF2B3E82E2}"/>
              </a:ext>
            </a:extLst>
          </p:cNvPr>
          <p:cNvSpPr>
            <a:spLocks noGrp="1"/>
          </p:cNvSpPr>
          <p:nvPr>
            <p:ph type="body" sz="quarter" idx="25" hasCustomPrompt="1"/>
          </p:nvPr>
        </p:nvSpPr>
        <p:spPr>
          <a:xfrm>
            <a:off x="8867401" y="5020604"/>
            <a:ext cx="1879845" cy="989699"/>
          </a:xfrm>
          <a:noFill/>
        </p:spPr>
        <p:txBody>
          <a:bodyPr>
            <a:normAutofit/>
          </a:bodyPr>
          <a:lstStyle>
            <a:lvl1pPr marL="0" indent="0" algn="l">
              <a:buNone/>
              <a:defRPr sz="1200">
                <a:solidFill>
                  <a:schemeClr val="bg1"/>
                </a:solidFill>
              </a:defRPr>
            </a:lvl1pPr>
            <a:lvl2pPr marL="269946" indent="0">
              <a:buNone/>
              <a:defRPr/>
            </a:lvl2pPr>
            <a:lvl3pPr marL="539892" indent="0">
              <a:buNone/>
              <a:defRPr/>
            </a:lvl3pPr>
            <a:lvl4pPr marL="809838" indent="0">
              <a:buNone/>
              <a:defRPr/>
            </a:lvl4pPr>
            <a:lvl5pPr marL="1079784" indent="0">
              <a:buNone/>
              <a:defRPr/>
            </a:lvl5pPr>
          </a:lstStyle>
          <a:p>
            <a:pPr lvl="0"/>
            <a:r>
              <a:rPr lang="nb-NO"/>
              <a:t>Teksten kommer her</a:t>
            </a:r>
          </a:p>
        </p:txBody>
      </p:sp>
    </p:spTree>
    <p:extLst>
      <p:ext uri="{BB962C8B-B14F-4D97-AF65-F5344CB8AC3E}">
        <p14:creationId xmlns:p14="http://schemas.microsoft.com/office/powerpoint/2010/main" val="23488470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1_Sitat med ramme">
    <p:bg>
      <p:bgPr>
        <a:blipFill>
          <a:blip r:embed="rId2"/>
          <a:stretch>
            <a:fillRect/>
          </a:stretch>
        </a:blipFill>
        <a:effectLst/>
      </p:bgPr>
    </p:bg>
    <p:spTree>
      <p:nvGrpSpPr>
        <p:cNvPr id="1" name=""/>
        <p:cNvGrpSpPr/>
        <p:nvPr/>
      </p:nvGrpSpPr>
      <p:grpSpPr>
        <a:xfrm>
          <a:off x="0" y="0"/>
          <a:ext cx="0" cy="0"/>
          <a:chOff x="0" y="0"/>
          <a:chExt cx="0" cy="0"/>
        </a:xfrm>
      </p:grpSpPr>
      <p:sp>
        <p:nvSpPr>
          <p:cNvPr id="10" name="Rektangel 9"/>
          <p:cNvSpPr/>
          <p:nvPr userDrawn="1"/>
        </p:nvSpPr>
        <p:spPr>
          <a:xfrm>
            <a:off x="0" y="0"/>
            <a:ext cx="12193717" cy="6858858"/>
          </a:xfrm>
          <a:prstGeom prst="rect">
            <a:avLst/>
          </a:prstGeom>
          <a:solidFill>
            <a:schemeClr val="tx1">
              <a:alpha val="6703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09" tIns="22855" rIns="45709" bIns="22855" rtlCol="0" anchor="ctr"/>
          <a:lstStyle/>
          <a:p>
            <a:pPr algn="ctr"/>
            <a:endParaRPr lang="nb-NO" sz="1800"/>
          </a:p>
        </p:txBody>
      </p:sp>
      <p:sp>
        <p:nvSpPr>
          <p:cNvPr id="5" name="Plassholder for tekst 8"/>
          <p:cNvSpPr>
            <a:spLocks noGrp="1"/>
          </p:cNvSpPr>
          <p:nvPr>
            <p:ph type="body" sz="quarter" idx="14" hasCustomPrompt="1"/>
          </p:nvPr>
        </p:nvSpPr>
        <p:spPr>
          <a:xfrm>
            <a:off x="1128557" y="1711672"/>
            <a:ext cx="4056962" cy="505721"/>
          </a:xfrm>
          <a:prstGeom prst="rect">
            <a:avLst/>
          </a:prstGeom>
          <a:noFill/>
          <a:ln w="228600">
            <a:noFill/>
            <a:miter lim="800000"/>
          </a:ln>
        </p:spPr>
        <p:txBody>
          <a:bodyPr lIns="0" tIns="0" rIns="0" bIns="0" anchor="t" anchorCtr="0">
            <a:normAutofit/>
          </a:bodyPr>
          <a:lstStyle>
            <a:lvl1pPr marL="0" indent="0" algn="l">
              <a:lnSpc>
                <a:spcPct val="100000"/>
              </a:lnSpc>
              <a:spcBef>
                <a:spcPts val="0"/>
              </a:spcBef>
              <a:spcAft>
                <a:spcPts val="0"/>
              </a:spcAft>
              <a:buNone/>
              <a:defRPr sz="3599" b="0" i="0">
                <a:solidFill>
                  <a:schemeClr val="lt1"/>
                </a:solidFill>
                <a:latin typeface="+mj-lt"/>
              </a:defRPr>
            </a:lvl1pPr>
          </a:lstStyle>
          <a:p>
            <a:pPr lvl="0"/>
            <a:r>
              <a:rPr lang="nb-NO"/>
              <a:t>Legg til tekst</a:t>
            </a:r>
          </a:p>
        </p:txBody>
      </p:sp>
      <p:sp>
        <p:nvSpPr>
          <p:cNvPr id="4" name="Plassholder for tekst 3"/>
          <p:cNvSpPr>
            <a:spLocks noGrp="1"/>
          </p:cNvSpPr>
          <p:nvPr>
            <p:ph type="body" sz="quarter" idx="15"/>
          </p:nvPr>
        </p:nvSpPr>
        <p:spPr>
          <a:xfrm>
            <a:off x="1132971" y="2363274"/>
            <a:ext cx="9821800" cy="3053778"/>
          </a:xfrm>
          <a:noFill/>
        </p:spPr>
        <p:txBody>
          <a:bodyPr>
            <a:normAutofit/>
          </a:bodyPr>
          <a:lstStyle>
            <a:lvl1pPr marL="0" indent="0" algn="l">
              <a:spcBef>
                <a:spcPts val="0"/>
              </a:spcBef>
              <a:spcAft>
                <a:spcPts val="0"/>
              </a:spcAft>
              <a:buNone/>
              <a:defRPr sz="1400">
                <a:solidFill>
                  <a:schemeClr val="bg1"/>
                </a:solidFill>
              </a:defRPr>
            </a:lvl1pPr>
          </a:lstStyle>
          <a:p>
            <a:pPr lvl="0"/>
            <a:r>
              <a:rPr lang="nb-NO"/>
              <a:t>Klikk for å redigere tekststiler i malen</a:t>
            </a:r>
          </a:p>
        </p:txBody>
      </p:sp>
    </p:spTree>
    <p:extLst>
      <p:ext uri="{BB962C8B-B14F-4D97-AF65-F5344CB8AC3E}">
        <p14:creationId xmlns:p14="http://schemas.microsoft.com/office/powerpoint/2010/main" val="402742938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tel /m grafikk">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a:t>Klikk for å redigere tittelstil</a:t>
            </a:r>
          </a:p>
        </p:txBody>
      </p:sp>
      <p:sp>
        <p:nvSpPr>
          <p:cNvPr id="6" name="Plassholder for dato 5"/>
          <p:cNvSpPr>
            <a:spLocks noGrp="1"/>
          </p:cNvSpPr>
          <p:nvPr>
            <p:ph type="dt" sz="half" idx="10"/>
          </p:nvPr>
        </p:nvSpPr>
        <p:spPr/>
        <p:txBody>
          <a:bodyPr/>
          <a:lstStyle/>
          <a:p>
            <a:fld id="{3EB9216C-279D-AE45-9571-7EEFC0D29188}" type="datetime1">
              <a:rPr lang="nb-NO" smtClean="0"/>
              <a:t>08.11.2024</a:t>
            </a:fld>
            <a:endParaRPr lang="nb-NO"/>
          </a:p>
        </p:txBody>
      </p:sp>
      <p:sp>
        <p:nvSpPr>
          <p:cNvPr id="7" name="Plassholder for bunntekst 6"/>
          <p:cNvSpPr>
            <a:spLocks noGrp="1"/>
          </p:cNvSpPr>
          <p:nvPr>
            <p:ph type="ftr" sz="quarter" idx="11"/>
          </p:nvPr>
        </p:nvSpPr>
        <p:spPr/>
        <p:txBody>
          <a:bodyPr/>
          <a:lstStyle/>
          <a:p>
            <a:r>
              <a:rPr lang="nb-NO"/>
              <a:t>Tittel på presentasjon og navn på foredragsholder</a:t>
            </a:r>
          </a:p>
        </p:txBody>
      </p:sp>
    </p:spTree>
    <p:extLst>
      <p:ext uri="{BB962C8B-B14F-4D97-AF65-F5344CB8AC3E}">
        <p14:creationId xmlns:p14="http://schemas.microsoft.com/office/powerpoint/2010/main" val="17471096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5_Tittel og innhold _uten bunnlinje">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lvl1pPr>
              <a:defRPr/>
            </a:lvl1pPr>
          </a:lstStyle>
          <a:p>
            <a:r>
              <a:rPr lang="nb-NO"/>
              <a:t>Klikk for å redigere tittelstil</a:t>
            </a:r>
          </a:p>
        </p:txBody>
      </p:sp>
      <p:sp>
        <p:nvSpPr>
          <p:cNvPr id="3" name="Plassholder for innhold 2"/>
          <p:cNvSpPr>
            <a:spLocks noGrp="1"/>
          </p:cNvSpPr>
          <p:nvPr>
            <p:ph idx="1"/>
          </p:nvPr>
        </p:nvSpPr>
        <p:spPr/>
        <p:txBody>
          <a:bodyPr/>
          <a:lstStyle>
            <a:lvl1pPr marL="179964" indent="-179964">
              <a:buFont typeface="Arial" panose="020B0604020202020204" pitchFamily="34" charset="0"/>
              <a:buChar char="•"/>
              <a:defRPr b="0"/>
            </a:lvl1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p:cNvSpPr>
            <a:spLocks noGrp="1"/>
          </p:cNvSpPr>
          <p:nvPr>
            <p:ph type="dt" sz="half" idx="10"/>
          </p:nvPr>
        </p:nvSpPr>
        <p:spPr/>
        <p:txBody>
          <a:bodyPr/>
          <a:lstStyle>
            <a:lvl1pPr>
              <a:defRPr>
                <a:solidFill>
                  <a:schemeClr val="bg1">
                    <a:lumMod val="75000"/>
                  </a:schemeClr>
                </a:solidFill>
              </a:defRPr>
            </a:lvl1pPr>
          </a:lstStyle>
          <a:p>
            <a:fld id="{F1CA5D52-9364-6540-8A07-4C136BF8B2B4}" type="datetime1">
              <a:rPr lang="nb-NO" smtClean="0"/>
              <a:pPr/>
              <a:t>08.11.2024</a:t>
            </a:fld>
            <a:endParaRPr lang="nb-NO"/>
          </a:p>
        </p:txBody>
      </p:sp>
      <p:sp>
        <p:nvSpPr>
          <p:cNvPr id="12" name="Plassholder for bunntekst 4">
            <a:extLst>
              <a:ext uri="{FF2B5EF4-FFF2-40B4-BE49-F238E27FC236}">
                <a16:creationId xmlns:a16="http://schemas.microsoft.com/office/drawing/2014/main" id="{F022CC21-3F83-F044-8FB0-08A450A8570B}"/>
              </a:ext>
            </a:extLst>
          </p:cNvPr>
          <p:cNvSpPr>
            <a:spLocks noGrp="1"/>
          </p:cNvSpPr>
          <p:nvPr>
            <p:ph type="ftr" sz="quarter" idx="11"/>
          </p:nvPr>
        </p:nvSpPr>
        <p:spPr>
          <a:xfrm>
            <a:off x="3421575" y="6426804"/>
            <a:ext cx="5348849" cy="146304"/>
          </a:xfrm>
        </p:spPr>
        <p:txBody>
          <a:bodyPr/>
          <a:lstStyle>
            <a:lvl1pPr>
              <a:defRPr>
                <a:solidFill>
                  <a:schemeClr val="bg1">
                    <a:lumMod val="65000"/>
                  </a:schemeClr>
                </a:solidFill>
              </a:defRPr>
            </a:lvl1pPr>
          </a:lstStyle>
          <a:p>
            <a:r>
              <a:rPr lang="nb-NO"/>
              <a:t>Tittel på presentasjon og navn på foredragsholder</a:t>
            </a:r>
          </a:p>
        </p:txBody>
      </p:sp>
      <p:sp>
        <p:nvSpPr>
          <p:cNvPr id="6" name="Rektangel 5">
            <a:extLst>
              <a:ext uri="{FF2B5EF4-FFF2-40B4-BE49-F238E27FC236}">
                <a16:creationId xmlns:a16="http://schemas.microsoft.com/office/drawing/2014/main" id="{8E4B72CB-3472-F743-9EFC-B276DE7342C0}"/>
              </a:ext>
            </a:extLst>
          </p:cNvPr>
          <p:cNvSpPr/>
          <p:nvPr userDrawn="1"/>
        </p:nvSpPr>
        <p:spPr>
          <a:xfrm>
            <a:off x="528987" y="5924300"/>
            <a:ext cx="11099751" cy="1434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sz="1800"/>
          </a:p>
        </p:txBody>
      </p:sp>
    </p:spTree>
    <p:extLst>
      <p:ext uri="{BB962C8B-B14F-4D97-AF65-F5344CB8AC3E}">
        <p14:creationId xmlns:p14="http://schemas.microsoft.com/office/powerpoint/2010/main" val="126321264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itleOnly" preserve="1">
  <p:cSld name="Bare tittel">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a:t>Klikk for å redigere tittelstil</a:t>
            </a:r>
          </a:p>
        </p:txBody>
      </p:sp>
    </p:spTree>
    <p:extLst>
      <p:ext uri="{BB962C8B-B14F-4D97-AF65-F5344CB8AC3E}">
        <p14:creationId xmlns:p14="http://schemas.microsoft.com/office/powerpoint/2010/main" val="249510059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Plassholder for dato 1"/>
          <p:cNvSpPr>
            <a:spLocks noGrp="1"/>
          </p:cNvSpPr>
          <p:nvPr>
            <p:ph type="dt" sz="half" idx="10"/>
          </p:nvPr>
        </p:nvSpPr>
        <p:spPr/>
        <p:txBody>
          <a:bodyPr/>
          <a:lstStyle/>
          <a:p>
            <a:fld id="{C7364A49-30D4-7C4C-8A45-1DEB35124198}" type="datetime1">
              <a:rPr lang="nb-NO" smtClean="0"/>
              <a:t>08.11.2024</a:t>
            </a:fld>
            <a:endParaRPr lang="nb-NO"/>
          </a:p>
        </p:txBody>
      </p:sp>
      <p:sp>
        <p:nvSpPr>
          <p:cNvPr id="3" name="Plassholder for bunntekst 2"/>
          <p:cNvSpPr>
            <a:spLocks noGrp="1"/>
          </p:cNvSpPr>
          <p:nvPr>
            <p:ph type="ftr" sz="quarter" idx="11"/>
          </p:nvPr>
        </p:nvSpPr>
        <p:spPr/>
        <p:txBody>
          <a:bodyPr/>
          <a:lstStyle/>
          <a:p>
            <a:r>
              <a:rPr lang="nb-NO"/>
              <a:t>Tittel på presentasjon og navn på foredragsholder</a:t>
            </a:r>
          </a:p>
        </p:txBody>
      </p:sp>
    </p:spTree>
    <p:extLst>
      <p:ext uri="{BB962C8B-B14F-4D97-AF65-F5344CB8AC3E}">
        <p14:creationId xmlns:p14="http://schemas.microsoft.com/office/powerpoint/2010/main" val="428825608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userDrawn="1">
  <p:cSld name="Sitat 3">
    <p:bg>
      <p:bgPr>
        <a:solidFill>
          <a:schemeClr val="accent3"/>
        </a:solidFill>
        <a:effectLst/>
      </p:bgPr>
    </p:bg>
    <p:spTree>
      <p:nvGrpSpPr>
        <p:cNvPr id="1" name=""/>
        <p:cNvGrpSpPr/>
        <p:nvPr/>
      </p:nvGrpSpPr>
      <p:grpSpPr>
        <a:xfrm>
          <a:off x="0" y="0"/>
          <a:ext cx="0" cy="0"/>
          <a:chOff x="0" y="0"/>
          <a:chExt cx="0" cy="0"/>
        </a:xfrm>
      </p:grpSpPr>
      <p:sp>
        <p:nvSpPr>
          <p:cNvPr id="5" name="Plassholder for tekst 8"/>
          <p:cNvSpPr>
            <a:spLocks noGrp="1"/>
          </p:cNvSpPr>
          <p:nvPr>
            <p:ph type="body" sz="quarter" idx="14"/>
          </p:nvPr>
        </p:nvSpPr>
        <p:spPr>
          <a:xfrm>
            <a:off x="1865197" y="1484757"/>
            <a:ext cx="8461608" cy="3888487"/>
          </a:xfrm>
          <a:prstGeom prst="rect">
            <a:avLst/>
          </a:prstGeom>
          <a:noFill/>
          <a:ln w="76200">
            <a:solidFill>
              <a:schemeClr val="bg1"/>
            </a:solidFill>
            <a:miter lim="800000"/>
          </a:ln>
        </p:spPr>
        <p:txBody>
          <a:bodyPr lIns="360000" tIns="360000" rIns="360000" bIns="360000" anchor="ctr">
            <a:normAutofit/>
          </a:bodyPr>
          <a:lstStyle>
            <a:lvl1pPr marL="0" indent="0" algn="ctr">
              <a:lnSpc>
                <a:spcPct val="100000"/>
              </a:lnSpc>
              <a:spcBef>
                <a:spcPts val="0"/>
              </a:spcBef>
              <a:spcAft>
                <a:spcPts val="0"/>
              </a:spcAft>
              <a:buNone/>
              <a:defRPr sz="3499" b="0" i="0">
                <a:solidFill>
                  <a:schemeClr val="lt1"/>
                </a:solidFill>
                <a:latin typeface="+mj-lt"/>
              </a:defRPr>
            </a:lvl1pPr>
          </a:lstStyle>
          <a:p>
            <a:pPr lvl="0"/>
            <a:r>
              <a:rPr lang="nb-NO"/>
              <a:t>Klikk for å redigere tekststiler i malen</a:t>
            </a:r>
          </a:p>
        </p:txBody>
      </p:sp>
      <p:sp>
        <p:nvSpPr>
          <p:cNvPr id="3" name="Plassholder for tekst 3"/>
          <p:cNvSpPr>
            <a:spLocks noGrp="1"/>
          </p:cNvSpPr>
          <p:nvPr>
            <p:ph type="body" sz="quarter" idx="15"/>
          </p:nvPr>
        </p:nvSpPr>
        <p:spPr>
          <a:xfrm>
            <a:off x="1865197" y="5904738"/>
            <a:ext cx="8461608" cy="322730"/>
          </a:xfrm>
        </p:spPr>
        <p:txBody>
          <a:bodyPr>
            <a:normAutofit/>
          </a:bodyPr>
          <a:lstStyle>
            <a:lvl1pPr marL="0" indent="0" algn="ctr">
              <a:spcBef>
                <a:spcPts val="0"/>
              </a:spcBef>
              <a:spcAft>
                <a:spcPts val="0"/>
              </a:spcAft>
              <a:buNone/>
              <a:defRPr sz="1900">
                <a:solidFill>
                  <a:schemeClr val="lt1"/>
                </a:solidFill>
              </a:defRPr>
            </a:lvl1pPr>
          </a:lstStyle>
          <a:p>
            <a:pPr lvl="0"/>
            <a:r>
              <a:rPr lang="nb-NO"/>
              <a:t>Klikk for å redigere tekststiler i malen</a:t>
            </a:r>
          </a:p>
        </p:txBody>
      </p:sp>
    </p:spTree>
    <p:extLst>
      <p:ext uri="{BB962C8B-B14F-4D97-AF65-F5344CB8AC3E}">
        <p14:creationId xmlns:p14="http://schemas.microsoft.com/office/powerpoint/2010/main" val="30414698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Kapitteldeling med bilde 1:3">
    <p:spTree>
      <p:nvGrpSpPr>
        <p:cNvPr id="1" name=""/>
        <p:cNvGrpSpPr/>
        <p:nvPr/>
      </p:nvGrpSpPr>
      <p:grpSpPr>
        <a:xfrm>
          <a:off x="0" y="0"/>
          <a:ext cx="0" cy="0"/>
          <a:chOff x="0" y="0"/>
          <a:chExt cx="0" cy="0"/>
        </a:xfrm>
      </p:grpSpPr>
      <p:sp>
        <p:nvSpPr>
          <p:cNvPr id="14" name="Plassholder for bilde 5"/>
          <p:cNvSpPr>
            <a:spLocks noGrp="1"/>
          </p:cNvSpPr>
          <p:nvPr>
            <p:ph type="pic" sz="quarter" idx="12" hasCustomPrompt="1"/>
          </p:nvPr>
        </p:nvSpPr>
        <p:spPr>
          <a:xfrm>
            <a:off x="0" y="0"/>
            <a:ext cx="3048000" cy="6864000"/>
          </a:xfrm>
        </p:spPr>
        <p:txBody>
          <a:bodyPr anchor="ctr" anchorCtr="0"/>
          <a:lstStyle>
            <a:lvl1pPr marL="270111" indent="-270111" algn="ctr">
              <a:spcBef>
                <a:spcPts val="1067"/>
              </a:spcBef>
              <a:buClr>
                <a:schemeClr val="accent2"/>
              </a:buClr>
              <a:buSzPct val="100000"/>
              <a:defRPr b="0" i="0">
                <a:latin typeface="Segoe UI" charset="0"/>
                <a:ea typeface="Segoe UI" charset="0"/>
                <a:cs typeface="Segoe UI" charset="0"/>
              </a:defRPr>
            </a:lvl1pPr>
          </a:lstStyle>
          <a:p>
            <a:r>
              <a:rPr lang="nb-NO"/>
              <a:t>Picture</a:t>
            </a:r>
          </a:p>
        </p:txBody>
      </p:sp>
      <p:sp>
        <p:nvSpPr>
          <p:cNvPr id="11" name="Subtitle 2"/>
          <p:cNvSpPr>
            <a:spLocks noGrp="1"/>
          </p:cNvSpPr>
          <p:nvPr>
            <p:ph type="subTitle" idx="1" hasCustomPrompt="1"/>
          </p:nvPr>
        </p:nvSpPr>
        <p:spPr>
          <a:xfrm>
            <a:off x="3398591" y="3813043"/>
            <a:ext cx="8362039" cy="576000"/>
          </a:xfrm>
          <a:prstGeom prst="rect">
            <a:avLst/>
          </a:prstGeom>
        </p:spPr>
        <p:txBody>
          <a:bodyPr lIns="108000"/>
          <a:lstStyle>
            <a:lvl1pPr marL="0" indent="0" algn="l">
              <a:spcBef>
                <a:spcPts val="0"/>
              </a:spcBef>
              <a:buNone/>
              <a:defRPr sz="2133">
                <a:solidFill>
                  <a:schemeClr val="accent2"/>
                </a:solidFill>
                <a:effectLst/>
                <a:latin typeface="Segoe UI"/>
                <a:cs typeface="Segoe UI"/>
              </a:defRPr>
            </a:lvl1pPr>
            <a:lvl2pPr marL="428599" indent="0" algn="ctr">
              <a:buNone/>
              <a:defRPr/>
            </a:lvl2pPr>
            <a:lvl3pPr marL="857199" indent="0" algn="ctr">
              <a:buNone/>
              <a:defRPr/>
            </a:lvl3pPr>
            <a:lvl4pPr marL="1285797" indent="0" algn="ctr">
              <a:buNone/>
              <a:defRPr/>
            </a:lvl4pPr>
            <a:lvl5pPr marL="1714396" indent="0" algn="ctr">
              <a:buNone/>
              <a:defRPr/>
            </a:lvl5pPr>
            <a:lvl6pPr marL="2142996" indent="0" algn="ctr">
              <a:buNone/>
              <a:defRPr/>
            </a:lvl6pPr>
            <a:lvl7pPr marL="2571594" indent="0" algn="ctr">
              <a:buNone/>
              <a:defRPr/>
            </a:lvl7pPr>
            <a:lvl8pPr marL="3000193" indent="0" algn="ctr">
              <a:buNone/>
              <a:defRPr/>
            </a:lvl8pPr>
            <a:lvl9pPr marL="3428793" indent="0" algn="ctr">
              <a:buNone/>
              <a:defRPr/>
            </a:lvl9pPr>
          </a:lstStyle>
          <a:p>
            <a:r>
              <a:rPr lang="nb-NO" err="1"/>
              <a:t>Click</a:t>
            </a:r>
            <a:r>
              <a:rPr lang="nb-NO"/>
              <a:t> to </a:t>
            </a:r>
            <a:r>
              <a:rPr lang="nb-NO" err="1"/>
              <a:t>edit</a:t>
            </a:r>
            <a:r>
              <a:rPr lang="nb-NO"/>
              <a:t> </a:t>
            </a:r>
            <a:r>
              <a:rPr lang="nb-NO" err="1"/>
              <a:t>subtitle</a:t>
            </a:r>
            <a:r>
              <a:rPr lang="nb-NO"/>
              <a:t> style</a:t>
            </a:r>
            <a:endParaRPr lang="en-US"/>
          </a:p>
        </p:txBody>
      </p:sp>
      <p:sp>
        <p:nvSpPr>
          <p:cNvPr id="12" name="Tittel 8"/>
          <p:cNvSpPr>
            <a:spLocks noGrp="1"/>
          </p:cNvSpPr>
          <p:nvPr>
            <p:ph type="title" hasCustomPrompt="1"/>
          </p:nvPr>
        </p:nvSpPr>
        <p:spPr>
          <a:xfrm>
            <a:off x="3398591" y="3069000"/>
            <a:ext cx="8362039" cy="720000"/>
          </a:xfrm>
          <a:prstGeom prst="rect">
            <a:avLst/>
          </a:prstGeom>
        </p:spPr>
        <p:txBody>
          <a:bodyPr anchor="ctr" anchorCtr="0"/>
          <a:lstStyle>
            <a:lvl1pPr algn="l">
              <a:defRPr sz="5333">
                <a:solidFill>
                  <a:schemeClr val="accent2"/>
                </a:solidFill>
                <a:effectLst/>
                <a:latin typeface="Segoe UI"/>
                <a:cs typeface="Segoe UI"/>
              </a:defRPr>
            </a:lvl1pPr>
          </a:lstStyle>
          <a:p>
            <a:r>
              <a:rPr lang="nb-NO" err="1"/>
              <a:t>Click</a:t>
            </a:r>
            <a:r>
              <a:rPr lang="nb-NO"/>
              <a:t> to </a:t>
            </a:r>
            <a:r>
              <a:rPr lang="nb-NO" err="1"/>
              <a:t>edit</a:t>
            </a:r>
            <a:r>
              <a:rPr lang="nb-NO"/>
              <a:t> </a:t>
            </a:r>
            <a:r>
              <a:rPr lang="nb-NO" err="1"/>
              <a:t>title</a:t>
            </a:r>
            <a:r>
              <a:rPr lang="nb-NO"/>
              <a:t> style</a:t>
            </a:r>
          </a:p>
        </p:txBody>
      </p:sp>
    </p:spTree>
    <p:extLst>
      <p:ext uri="{BB962C8B-B14F-4D97-AF65-F5344CB8AC3E}">
        <p14:creationId xmlns:p14="http://schemas.microsoft.com/office/powerpoint/2010/main" val="3088820785"/>
      </p:ext>
    </p:extLst>
  </p:cSld>
  <p:clrMapOvr>
    <a:masterClrMapping/>
  </p:clrMapOvr>
  <p:transition spd="med" advClick="0">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x">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415600" y="593367"/>
            <a:ext cx="11360800" cy="763500"/>
          </a:xfrm>
          <a:prstGeom prst="rect">
            <a:avLst/>
          </a:prstGeom>
        </p:spPr>
        <p:txBody>
          <a:bodyPr lIns="91414" tIns="91414" rIns="91414" bIns="91414"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8" name="Shape 18"/>
          <p:cNvSpPr txBox="1">
            <a:spLocks noGrp="1"/>
          </p:cNvSpPr>
          <p:nvPr>
            <p:ph type="body" idx="1"/>
          </p:nvPr>
        </p:nvSpPr>
        <p:spPr>
          <a:xfrm>
            <a:off x="415600" y="1536633"/>
            <a:ext cx="11360800" cy="4555200"/>
          </a:xfrm>
          <a:prstGeom prst="rect">
            <a:avLst/>
          </a:prstGeom>
        </p:spPr>
        <p:txBody>
          <a:bodyPr lIns="91414" tIns="91414" rIns="91414" bIns="91414"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9" name="Shape 19"/>
          <p:cNvSpPr txBox="1">
            <a:spLocks noGrp="1"/>
          </p:cNvSpPr>
          <p:nvPr>
            <p:ph type="sldNum" idx="12"/>
          </p:nvPr>
        </p:nvSpPr>
        <p:spPr>
          <a:xfrm>
            <a:off x="11296609" y="6217623"/>
            <a:ext cx="731600" cy="524700"/>
          </a:xfrm>
          <a:prstGeom prst="rect">
            <a:avLst/>
          </a:prstGeom>
        </p:spPr>
        <p:txBody>
          <a:bodyPr lIns="91414" tIns="91414" rIns="91414" bIns="91414" anchor="ctr" anchorCtr="0">
            <a:noAutofit/>
          </a:bodyPr>
          <a:lstStyle/>
          <a:p>
            <a:fld id="{00000000-1234-1234-1234-123412341234}" type="slidenum">
              <a:rPr lang="en-GB" smtClean="0"/>
              <a:pPr/>
              <a:t>‹#›</a:t>
            </a:fld>
            <a:endParaRPr lang="en-GB"/>
          </a:p>
        </p:txBody>
      </p:sp>
    </p:spTree>
    <p:extLst>
      <p:ext uri="{BB962C8B-B14F-4D97-AF65-F5344CB8AC3E}">
        <p14:creationId xmlns:p14="http://schemas.microsoft.com/office/powerpoint/2010/main" val="87926439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cSld name="2_Tittellysbilde">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E66A143E-C7F0-B4B9-E238-AC5E6444207E}"/>
              </a:ext>
            </a:extLst>
          </p:cNvPr>
          <p:cNvSpPr>
            <a:spLocks noGrp="1"/>
          </p:cNvSpPr>
          <p:nvPr>
            <p:ph type="ctrTitle"/>
          </p:nvPr>
        </p:nvSpPr>
        <p:spPr>
          <a:xfrm>
            <a:off x="1524000" y="1122363"/>
            <a:ext cx="9144000" cy="2387600"/>
          </a:xfrm>
        </p:spPr>
        <p:txBody>
          <a:bodyPr anchor="b"/>
          <a:lstStyle>
            <a:lvl1pPr algn="ctr">
              <a:defRPr sz="6000"/>
            </a:lvl1pPr>
          </a:lstStyle>
          <a:p>
            <a:r>
              <a:rPr lang="nb-NO"/>
              <a:t>Klikk for å redigere tittelstil</a:t>
            </a:r>
          </a:p>
        </p:txBody>
      </p:sp>
      <p:sp>
        <p:nvSpPr>
          <p:cNvPr id="3" name="Undertittel 2">
            <a:extLst>
              <a:ext uri="{FF2B5EF4-FFF2-40B4-BE49-F238E27FC236}">
                <a16:creationId xmlns:a16="http://schemas.microsoft.com/office/drawing/2014/main" id="{57D08BE7-A721-F9B0-14EE-27657620902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b-NO"/>
              <a:t>Klikk for å redigere undertittelstil i malen</a:t>
            </a:r>
          </a:p>
        </p:txBody>
      </p:sp>
      <p:sp>
        <p:nvSpPr>
          <p:cNvPr id="4" name="Plassholder for dato 3">
            <a:extLst>
              <a:ext uri="{FF2B5EF4-FFF2-40B4-BE49-F238E27FC236}">
                <a16:creationId xmlns:a16="http://schemas.microsoft.com/office/drawing/2014/main" id="{331E55FE-605B-3BA0-9329-B98ED679FD9C}"/>
              </a:ext>
            </a:extLst>
          </p:cNvPr>
          <p:cNvSpPr>
            <a:spLocks noGrp="1"/>
          </p:cNvSpPr>
          <p:nvPr>
            <p:ph type="dt" sz="half" idx="10"/>
          </p:nvPr>
        </p:nvSpPr>
        <p:spPr/>
        <p:txBody>
          <a:bodyPr/>
          <a:lstStyle/>
          <a:p>
            <a:fld id="{306992C2-CD21-4AA8-9AC4-FDB1A8372E12}" type="datetimeFigureOut">
              <a:rPr lang="nb-NO" smtClean="0"/>
              <a:t>08.11.2024</a:t>
            </a:fld>
            <a:endParaRPr lang="nb-NO"/>
          </a:p>
        </p:txBody>
      </p:sp>
      <p:sp>
        <p:nvSpPr>
          <p:cNvPr id="5" name="Plassholder for bunntekst 4">
            <a:extLst>
              <a:ext uri="{FF2B5EF4-FFF2-40B4-BE49-F238E27FC236}">
                <a16:creationId xmlns:a16="http://schemas.microsoft.com/office/drawing/2014/main" id="{83073DCD-156C-4D9F-306A-D278DA7C1386}"/>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219D4944-282D-71C1-546E-316F81C553AA}"/>
              </a:ext>
            </a:extLst>
          </p:cNvPr>
          <p:cNvSpPr>
            <a:spLocks noGrp="1"/>
          </p:cNvSpPr>
          <p:nvPr>
            <p:ph type="sldNum" sz="quarter" idx="12"/>
          </p:nvPr>
        </p:nvSpPr>
        <p:spPr/>
        <p:txBody>
          <a:bodyPr/>
          <a:lstStyle/>
          <a:p>
            <a:fld id="{DD7999D0-DC63-44ED-89CF-170359388D61}" type="slidenum">
              <a:rPr lang="nb-NO" smtClean="0"/>
              <a:t>‹#›</a:t>
            </a:fld>
            <a:endParaRPr lang="nb-NO"/>
          </a:p>
        </p:txBody>
      </p:sp>
    </p:spTree>
    <p:extLst>
      <p:ext uri="{BB962C8B-B14F-4D97-AF65-F5344CB8AC3E}">
        <p14:creationId xmlns:p14="http://schemas.microsoft.com/office/powerpoint/2010/main" val="250933198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11/8/2024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32373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itleOnly" preserve="1">
  <p:cSld name="Bare tittel">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a:t>Klikk for å redigere tittelstil</a:t>
            </a:r>
          </a:p>
        </p:txBody>
      </p:sp>
    </p:spTree>
    <p:extLst>
      <p:ext uri="{BB962C8B-B14F-4D97-AF65-F5344CB8AC3E}">
        <p14:creationId xmlns:p14="http://schemas.microsoft.com/office/powerpoint/2010/main" val="1847305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Helsides bilde">
    <p:spTree>
      <p:nvGrpSpPr>
        <p:cNvPr id="1" name=""/>
        <p:cNvGrpSpPr/>
        <p:nvPr/>
      </p:nvGrpSpPr>
      <p:grpSpPr>
        <a:xfrm>
          <a:off x="0" y="0"/>
          <a:ext cx="0" cy="0"/>
          <a:chOff x="0" y="0"/>
          <a:chExt cx="0" cy="0"/>
        </a:xfrm>
      </p:grpSpPr>
      <p:sp>
        <p:nvSpPr>
          <p:cNvPr id="5" name="Plassholder for bilde 7"/>
          <p:cNvSpPr>
            <a:spLocks noGrp="1"/>
          </p:cNvSpPr>
          <p:nvPr>
            <p:ph type="pic" sz="quarter" idx="13"/>
          </p:nvPr>
        </p:nvSpPr>
        <p:spPr>
          <a:xfrm>
            <a:off x="1" y="0"/>
            <a:ext cx="12192000" cy="6858000"/>
          </a:xfrm>
          <a:prstGeom prst="rect">
            <a:avLst/>
          </a:prstGeom>
          <a:noFill/>
        </p:spPr>
        <p:txBody>
          <a:bodyPr lIns="0" tIns="720000" rIns="0" bIns="0" anchor="t" anchorCtr="1"/>
          <a:lstStyle>
            <a:lvl1pPr marL="0" indent="0" algn="ctr">
              <a:buNone/>
              <a:defRPr/>
            </a:lvl1pPr>
          </a:lstStyle>
          <a:p>
            <a:r>
              <a:rPr lang="nb-NO"/>
              <a:t>Klikk på ikonet for å legge til et bilde</a:t>
            </a:r>
          </a:p>
        </p:txBody>
      </p:sp>
    </p:spTree>
    <p:extLst>
      <p:ext uri="{BB962C8B-B14F-4D97-AF65-F5344CB8AC3E}">
        <p14:creationId xmlns:p14="http://schemas.microsoft.com/office/powerpoint/2010/main" val="29525323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 preserve="1">
  <p:cSld name="Tittellysbil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nb-NO"/>
              <a:t>Klikk for å redigere tittelstil</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a:t>Klikk for å redigere undertittelstil i malen</a:t>
            </a:r>
            <a:endParaRPr lang="en-US" dirty="0"/>
          </a:p>
        </p:txBody>
      </p:sp>
      <p:sp>
        <p:nvSpPr>
          <p:cNvPr id="4" name="Date Placeholder 3"/>
          <p:cNvSpPr>
            <a:spLocks noGrp="1"/>
          </p:cNvSpPr>
          <p:nvPr>
            <p:ph type="dt" sz="half" idx="10"/>
          </p:nvPr>
        </p:nvSpPr>
        <p:spPr/>
        <p:txBody>
          <a:bodyPr/>
          <a:lstStyle/>
          <a:p>
            <a:fld id="{DF8EB877-A367-2449-ADC1-3F3C6F50EF25}" type="datetime1">
              <a:rPr lang="nb-NO" smtClean="0"/>
              <a:t>08.11.2024</a:t>
            </a:fld>
            <a:endParaRPr lang="nb-NO"/>
          </a:p>
        </p:txBody>
      </p:sp>
      <p:sp>
        <p:nvSpPr>
          <p:cNvPr id="5" name="Footer Placeholder 4"/>
          <p:cNvSpPr>
            <a:spLocks noGrp="1"/>
          </p:cNvSpPr>
          <p:nvPr>
            <p:ph type="ftr" sz="quarter" idx="11"/>
          </p:nvPr>
        </p:nvSpPr>
        <p:spPr/>
        <p:txBody>
          <a:bodyPr/>
          <a:lstStyle/>
          <a:p>
            <a:r>
              <a:rPr lang="nb-NO"/>
              <a:t>Tittel på presentasjon og navn på foredragsholder</a:t>
            </a:r>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578270715"/>
      </p:ext>
    </p:extLst>
  </p:cSld>
  <p:clrMapOvr>
    <a:masterClrMapping/>
  </p:clrMapOvr>
  <p:hf sldNum="0" hdr="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tel og innhold A">
    <p:bg>
      <p:bgPr>
        <a:solidFill>
          <a:srgbClr val="E9F1FF"/>
        </a:solidFill>
        <a:effectLst/>
      </p:bgPr>
    </p:bg>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lvl1pPr>
              <a:defRPr/>
            </a:lvl1pPr>
          </a:lstStyle>
          <a:p>
            <a:r>
              <a:rPr lang="nb-NO"/>
              <a:t>Klikk for å redigere tittelstil</a:t>
            </a:r>
          </a:p>
        </p:txBody>
      </p:sp>
      <p:sp>
        <p:nvSpPr>
          <p:cNvPr id="4" name="Plassholder for dato 3"/>
          <p:cNvSpPr>
            <a:spLocks noGrp="1"/>
          </p:cNvSpPr>
          <p:nvPr>
            <p:ph type="dt" sz="half" idx="10"/>
          </p:nvPr>
        </p:nvSpPr>
        <p:spPr/>
        <p:txBody>
          <a:bodyPr/>
          <a:lstStyle/>
          <a:p>
            <a:fld id="{2255046E-572C-C744-B81D-3928DD896FFC}" type="datetime1">
              <a:rPr lang="nb-NO" smtClean="0"/>
              <a:t>08.11.2024</a:t>
            </a:fld>
            <a:endParaRPr lang="nb-NO"/>
          </a:p>
        </p:txBody>
      </p:sp>
      <p:sp>
        <p:nvSpPr>
          <p:cNvPr id="12" name="Plassholder for bunntekst 4">
            <a:extLst>
              <a:ext uri="{FF2B5EF4-FFF2-40B4-BE49-F238E27FC236}">
                <a16:creationId xmlns:a16="http://schemas.microsoft.com/office/drawing/2014/main" id="{F022CC21-3F83-F044-8FB0-08A450A8570B}"/>
              </a:ext>
            </a:extLst>
          </p:cNvPr>
          <p:cNvSpPr>
            <a:spLocks noGrp="1"/>
          </p:cNvSpPr>
          <p:nvPr>
            <p:ph type="ftr" sz="quarter" idx="11"/>
          </p:nvPr>
        </p:nvSpPr>
        <p:spPr>
          <a:xfrm>
            <a:off x="3421575" y="6426804"/>
            <a:ext cx="5348849" cy="146304"/>
          </a:xfrm>
        </p:spPr>
        <p:txBody>
          <a:bodyPr/>
          <a:lstStyle/>
          <a:p>
            <a:r>
              <a:rPr lang="nb-NO"/>
              <a:t>Tittel på presentasjon og navn på foredragsholder</a:t>
            </a:r>
          </a:p>
        </p:txBody>
      </p:sp>
      <p:sp>
        <p:nvSpPr>
          <p:cNvPr id="5" name="Rektangel 4">
            <a:extLst>
              <a:ext uri="{FF2B5EF4-FFF2-40B4-BE49-F238E27FC236}">
                <a16:creationId xmlns:a16="http://schemas.microsoft.com/office/drawing/2014/main" id="{53EA45C9-9C6D-244B-93DE-73C839D863FD}"/>
              </a:ext>
            </a:extLst>
          </p:cNvPr>
          <p:cNvSpPr/>
          <p:nvPr userDrawn="1"/>
        </p:nvSpPr>
        <p:spPr>
          <a:xfrm>
            <a:off x="622382" y="1711672"/>
            <a:ext cx="2607621" cy="4045769"/>
          </a:xfrm>
          <a:prstGeom prst="rect">
            <a:avLst/>
          </a:prstGeom>
          <a:solidFill>
            <a:schemeClr val="bg1"/>
          </a:solidFill>
          <a:ln>
            <a:noFill/>
          </a:ln>
          <a:effectLst>
            <a:outerShdw blurRad="63500" dist="25400" dir="42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sz="1800"/>
          </a:p>
        </p:txBody>
      </p:sp>
      <p:sp>
        <p:nvSpPr>
          <p:cNvPr id="10" name="Rektangel 9">
            <a:extLst>
              <a:ext uri="{FF2B5EF4-FFF2-40B4-BE49-F238E27FC236}">
                <a16:creationId xmlns:a16="http://schemas.microsoft.com/office/drawing/2014/main" id="{CF060867-789A-8A4F-B3F8-770067BCCBAC}"/>
              </a:ext>
            </a:extLst>
          </p:cNvPr>
          <p:cNvSpPr/>
          <p:nvPr userDrawn="1"/>
        </p:nvSpPr>
        <p:spPr>
          <a:xfrm>
            <a:off x="3401612" y="1711672"/>
            <a:ext cx="2607621" cy="4045769"/>
          </a:xfrm>
          <a:prstGeom prst="rect">
            <a:avLst/>
          </a:prstGeom>
          <a:solidFill>
            <a:schemeClr val="bg1"/>
          </a:solidFill>
          <a:ln>
            <a:noFill/>
          </a:ln>
          <a:effectLst>
            <a:outerShdw blurRad="63500" dist="25400" dir="42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sz="1800"/>
          </a:p>
        </p:txBody>
      </p:sp>
      <p:sp>
        <p:nvSpPr>
          <p:cNvPr id="11" name="Rektangel 10">
            <a:extLst>
              <a:ext uri="{FF2B5EF4-FFF2-40B4-BE49-F238E27FC236}">
                <a16:creationId xmlns:a16="http://schemas.microsoft.com/office/drawing/2014/main" id="{A459D8B6-F19E-9B4B-8073-7EE02F17C0F8}"/>
              </a:ext>
            </a:extLst>
          </p:cNvPr>
          <p:cNvSpPr/>
          <p:nvPr userDrawn="1"/>
        </p:nvSpPr>
        <p:spPr>
          <a:xfrm>
            <a:off x="6180842" y="1711672"/>
            <a:ext cx="2607621" cy="4045769"/>
          </a:xfrm>
          <a:prstGeom prst="rect">
            <a:avLst/>
          </a:prstGeom>
          <a:solidFill>
            <a:schemeClr val="bg1"/>
          </a:solidFill>
          <a:ln>
            <a:noFill/>
          </a:ln>
          <a:effectLst>
            <a:outerShdw blurRad="63500" dist="25400" dir="42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sz="1800"/>
          </a:p>
        </p:txBody>
      </p:sp>
      <p:sp>
        <p:nvSpPr>
          <p:cNvPr id="13" name="Rektangel 12">
            <a:extLst>
              <a:ext uri="{FF2B5EF4-FFF2-40B4-BE49-F238E27FC236}">
                <a16:creationId xmlns:a16="http://schemas.microsoft.com/office/drawing/2014/main" id="{31A192D8-674B-414D-8A7F-A5F23B1FD262}"/>
              </a:ext>
            </a:extLst>
          </p:cNvPr>
          <p:cNvSpPr/>
          <p:nvPr userDrawn="1"/>
        </p:nvSpPr>
        <p:spPr>
          <a:xfrm>
            <a:off x="8960072" y="1711672"/>
            <a:ext cx="2607621" cy="4045769"/>
          </a:xfrm>
          <a:prstGeom prst="rect">
            <a:avLst/>
          </a:prstGeom>
          <a:solidFill>
            <a:schemeClr val="bg1"/>
          </a:solidFill>
          <a:ln>
            <a:noFill/>
          </a:ln>
          <a:effectLst>
            <a:outerShdw blurRad="63500" dist="25400" dir="42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sz="1800"/>
          </a:p>
        </p:txBody>
      </p:sp>
      <p:sp>
        <p:nvSpPr>
          <p:cNvPr id="17" name="Plassholder for bilde 16">
            <a:extLst>
              <a:ext uri="{FF2B5EF4-FFF2-40B4-BE49-F238E27FC236}">
                <a16:creationId xmlns:a16="http://schemas.microsoft.com/office/drawing/2014/main" id="{AFD5AB03-18BA-F948-A5CC-197C9E370F46}"/>
              </a:ext>
            </a:extLst>
          </p:cNvPr>
          <p:cNvSpPr>
            <a:spLocks noGrp="1"/>
          </p:cNvSpPr>
          <p:nvPr>
            <p:ph type="pic" sz="quarter" idx="12" hasCustomPrompt="1"/>
          </p:nvPr>
        </p:nvSpPr>
        <p:spPr>
          <a:xfrm>
            <a:off x="1473696" y="2168023"/>
            <a:ext cx="904993" cy="904666"/>
          </a:xfrm>
        </p:spPr>
        <p:txBody>
          <a:bodyPr/>
          <a:lstStyle>
            <a:lvl1pPr marL="0" marR="0" indent="0" algn="ctr" defTabSz="914172" rtl="0" eaLnBrk="1" fontAlgn="auto" latinLnBrk="0" hangingPunct="1">
              <a:lnSpc>
                <a:spcPct val="100000"/>
              </a:lnSpc>
              <a:spcBef>
                <a:spcPts val="1000"/>
              </a:spcBef>
              <a:spcAft>
                <a:spcPts val="1000"/>
              </a:spcAft>
              <a:buClr>
                <a:schemeClr val="accent4"/>
              </a:buClr>
              <a:buSzTx/>
              <a:buFont typeface="Arial" panose="020B0604020202020204" pitchFamily="34" charset="0"/>
              <a:buNone/>
              <a:tabLst/>
              <a:defRPr/>
            </a:lvl1pPr>
          </a:lstStyle>
          <a:p>
            <a:pPr marL="0" marR="0" lvl="0" indent="0" algn="l" defTabSz="914172" rtl="0" eaLnBrk="1" fontAlgn="auto" latinLnBrk="0" hangingPunct="1">
              <a:lnSpc>
                <a:spcPct val="100000"/>
              </a:lnSpc>
              <a:spcBef>
                <a:spcPts val="1000"/>
              </a:spcBef>
              <a:spcAft>
                <a:spcPts val="1000"/>
              </a:spcAft>
              <a:buClr>
                <a:schemeClr val="accent4"/>
              </a:buClr>
              <a:buSzTx/>
              <a:buFont typeface="Arial" panose="020B0604020202020204" pitchFamily="34" charset="0"/>
              <a:buNone/>
              <a:tabLst/>
              <a:defRPr/>
            </a:pPr>
            <a:r>
              <a:rPr lang="nb-NO"/>
              <a:t>Klikk her for å legge til et ikon</a:t>
            </a:r>
          </a:p>
        </p:txBody>
      </p:sp>
      <p:sp>
        <p:nvSpPr>
          <p:cNvPr id="19" name="Plassholder for tekst 18">
            <a:extLst>
              <a:ext uri="{FF2B5EF4-FFF2-40B4-BE49-F238E27FC236}">
                <a16:creationId xmlns:a16="http://schemas.microsoft.com/office/drawing/2014/main" id="{5506234D-9164-9540-AB58-F50139211377}"/>
              </a:ext>
            </a:extLst>
          </p:cNvPr>
          <p:cNvSpPr>
            <a:spLocks noGrp="1"/>
          </p:cNvSpPr>
          <p:nvPr>
            <p:ph type="body" sz="quarter" idx="13" hasCustomPrompt="1"/>
          </p:nvPr>
        </p:nvSpPr>
        <p:spPr>
          <a:xfrm>
            <a:off x="982791" y="3204792"/>
            <a:ext cx="1879845" cy="281496"/>
          </a:xfrm>
        </p:spPr>
        <p:txBody>
          <a:bodyPr>
            <a:noAutofit/>
          </a:bodyPr>
          <a:lstStyle>
            <a:lvl1pPr marL="0" indent="0" algn="ctr">
              <a:buNone/>
              <a:defRPr sz="1600" b="1"/>
            </a:lvl1pPr>
            <a:lvl2pPr marL="269946" indent="0">
              <a:buNone/>
              <a:defRPr/>
            </a:lvl2pPr>
            <a:lvl3pPr marL="539892" indent="0">
              <a:buNone/>
              <a:defRPr/>
            </a:lvl3pPr>
            <a:lvl4pPr marL="809838" indent="0">
              <a:buNone/>
              <a:defRPr/>
            </a:lvl4pPr>
            <a:lvl5pPr marL="1079784" indent="0">
              <a:buNone/>
              <a:defRPr/>
            </a:lvl5pPr>
          </a:lstStyle>
          <a:p>
            <a:pPr lvl="0"/>
            <a:r>
              <a:rPr lang="nb-NO"/>
              <a:t>Overskrift</a:t>
            </a:r>
          </a:p>
        </p:txBody>
      </p:sp>
      <p:sp>
        <p:nvSpPr>
          <p:cNvPr id="20" name="Plassholder for tekst 18">
            <a:extLst>
              <a:ext uri="{FF2B5EF4-FFF2-40B4-BE49-F238E27FC236}">
                <a16:creationId xmlns:a16="http://schemas.microsoft.com/office/drawing/2014/main" id="{4E599DA2-6CB6-EA43-A31E-7B18983D5F61}"/>
              </a:ext>
            </a:extLst>
          </p:cNvPr>
          <p:cNvSpPr>
            <a:spLocks noGrp="1"/>
          </p:cNvSpPr>
          <p:nvPr>
            <p:ph type="body" sz="quarter" idx="14" hasCustomPrompt="1"/>
          </p:nvPr>
        </p:nvSpPr>
        <p:spPr>
          <a:xfrm>
            <a:off x="982791" y="3486288"/>
            <a:ext cx="1879845" cy="1857553"/>
          </a:xfrm>
        </p:spPr>
        <p:txBody>
          <a:bodyPr/>
          <a:lstStyle>
            <a:lvl1pPr marL="0" indent="0" algn="ctr">
              <a:buNone/>
              <a:defRPr/>
            </a:lvl1pPr>
            <a:lvl2pPr marL="269946" indent="0">
              <a:buNone/>
              <a:defRPr/>
            </a:lvl2pPr>
            <a:lvl3pPr marL="539892" indent="0">
              <a:buNone/>
              <a:defRPr/>
            </a:lvl3pPr>
            <a:lvl4pPr marL="809838" indent="0">
              <a:buNone/>
              <a:defRPr/>
            </a:lvl4pPr>
            <a:lvl5pPr marL="1079784" indent="0">
              <a:buNone/>
              <a:defRPr/>
            </a:lvl5pPr>
          </a:lstStyle>
          <a:p>
            <a:pPr lvl="0"/>
            <a:r>
              <a:rPr lang="nb-NO"/>
              <a:t>Teksten kommer her</a:t>
            </a:r>
          </a:p>
        </p:txBody>
      </p:sp>
      <p:sp>
        <p:nvSpPr>
          <p:cNvPr id="24" name="Plassholder for bilde 16">
            <a:extLst>
              <a:ext uri="{FF2B5EF4-FFF2-40B4-BE49-F238E27FC236}">
                <a16:creationId xmlns:a16="http://schemas.microsoft.com/office/drawing/2014/main" id="{C356B80B-6931-BA4C-905D-DB7FDDE6730B}"/>
              </a:ext>
            </a:extLst>
          </p:cNvPr>
          <p:cNvSpPr>
            <a:spLocks noGrp="1"/>
          </p:cNvSpPr>
          <p:nvPr>
            <p:ph type="pic" sz="quarter" idx="15" hasCustomPrompt="1"/>
          </p:nvPr>
        </p:nvSpPr>
        <p:spPr>
          <a:xfrm>
            <a:off x="4265898" y="2168023"/>
            <a:ext cx="904993" cy="904666"/>
          </a:xfrm>
        </p:spPr>
        <p:txBody>
          <a:bodyPr/>
          <a:lstStyle>
            <a:lvl1pPr marL="0" marR="0" indent="0" algn="ctr" defTabSz="914172" rtl="0" eaLnBrk="1" fontAlgn="auto" latinLnBrk="0" hangingPunct="1">
              <a:lnSpc>
                <a:spcPct val="100000"/>
              </a:lnSpc>
              <a:spcBef>
                <a:spcPts val="1000"/>
              </a:spcBef>
              <a:spcAft>
                <a:spcPts val="1000"/>
              </a:spcAft>
              <a:buClr>
                <a:schemeClr val="accent4"/>
              </a:buClr>
              <a:buSzTx/>
              <a:buFont typeface="Arial" panose="020B0604020202020204" pitchFamily="34" charset="0"/>
              <a:buNone/>
              <a:tabLst/>
              <a:defRPr/>
            </a:lvl1pPr>
          </a:lstStyle>
          <a:p>
            <a:pPr marL="0" marR="0" lvl="0" indent="0" algn="l" defTabSz="914172" rtl="0" eaLnBrk="1" fontAlgn="auto" latinLnBrk="0" hangingPunct="1">
              <a:lnSpc>
                <a:spcPct val="100000"/>
              </a:lnSpc>
              <a:spcBef>
                <a:spcPts val="1000"/>
              </a:spcBef>
              <a:spcAft>
                <a:spcPts val="1000"/>
              </a:spcAft>
              <a:buClr>
                <a:schemeClr val="accent4"/>
              </a:buClr>
              <a:buSzTx/>
              <a:buFont typeface="Arial" panose="020B0604020202020204" pitchFamily="34" charset="0"/>
              <a:buNone/>
              <a:tabLst/>
              <a:defRPr/>
            </a:pPr>
            <a:r>
              <a:rPr lang="nb-NO"/>
              <a:t>Klikk her for å legge til et ikon</a:t>
            </a:r>
          </a:p>
        </p:txBody>
      </p:sp>
      <p:sp>
        <p:nvSpPr>
          <p:cNvPr id="25" name="Plassholder for tekst 18">
            <a:extLst>
              <a:ext uri="{FF2B5EF4-FFF2-40B4-BE49-F238E27FC236}">
                <a16:creationId xmlns:a16="http://schemas.microsoft.com/office/drawing/2014/main" id="{8DF0F37B-9D19-8944-A4ED-E76961A1D2A8}"/>
              </a:ext>
            </a:extLst>
          </p:cNvPr>
          <p:cNvSpPr>
            <a:spLocks noGrp="1"/>
          </p:cNvSpPr>
          <p:nvPr>
            <p:ph type="body" sz="quarter" idx="16" hasCustomPrompt="1"/>
          </p:nvPr>
        </p:nvSpPr>
        <p:spPr>
          <a:xfrm>
            <a:off x="3774992" y="3204792"/>
            <a:ext cx="1879845" cy="281496"/>
          </a:xfrm>
        </p:spPr>
        <p:txBody>
          <a:bodyPr>
            <a:noAutofit/>
          </a:bodyPr>
          <a:lstStyle>
            <a:lvl1pPr marL="0" indent="0" algn="ctr">
              <a:buNone/>
              <a:defRPr sz="1600" b="1"/>
            </a:lvl1pPr>
            <a:lvl2pPr marL="269946" indent="0">
              <a:buNone/>
              <a:defRPr/>
            </a:lvl2pPr>
            <a:lvl3pPr marL="539892" indent="0">
              <a:buNone/>
              <a:defRPr/>
            </a:lvl3pPr>
            <a:lvl4pPr marL="809838" indent="0">
              <a:buNone/>
              <a:defRPr/>
            </a:lvl4pPr>
            <a:lvl5pPr marL="1079784" indent="0">
              <a:buNone/>
              <a:defRPr/>
            </a:lvl5pPr>
          </a:lstStyle>
          <a:p>
            <a:pPr lvl="0"/>
            <a:r>
              <a:rPr lang="nb-NO"/>
              <a:t>Overskrift</a:t>
            </a:r>
          </a:p>
        </p:txBody>
      </p:sp>
      <p:sp>
        <p:nvSpPr>
          <p:cNvPr id="26" name="Plassholder for tekst 18">
            <a:extLst>
              <a:ext uri="{FF2B5EF4-FFF2-40B4-BE49-F238E27FC236}">
                <a16:creationId xmlns:a16="http://schemas.microsoft.com/office/drawing/2014/main" id="{6AED6E07-2453-334C-87AE-79B9DA93A816}"/>
              </a:ext>
            </a:extLst>
          </p:cNvPr>
          <p:cNvSpPr>
            <a:spLocks noGrp="1"/>
          </p:cNvSpPr>
          <p:nvPr>
            <p:ph type="body" sz="quarter" idx="17" hasCustomPrompt="1"/>
          </p:nvPr>
        </p:nvSpPr>
        <p:spPr>
          <a:xfrm>
            <a:off x="3774992" y="3486288"/>
            <a:ext cx="1879845" cy="1857553"/>
          </a:xfrm>
        </p:spPr>
        <p:txBody>
          <a:bodyPr/>
          <a:lstStyle>
            <a:lvl1pPr marL="0" indent="0" algn="ctr">
              <a:buNone/>
              <a:defRPr/>
            </a:lvl1pPr>
            <a:lvl2pPr marL="269946" indent="0">
              <a:buNone/>
              <a:defRPr/>
            </a:lvl2pPr>
            <a:lvl3pPr marL="539892" indent="0">
              <a:buNone/>
              <a:defRPr/>
            </a:lvl3pPr>
            <a:lvl4pPr marL="809838" indent="0">
              <a:buNone/>
              <a:defRPr/>
            </a:lvl4pPr>
            <a:lvl5pPr marL="1079784" indent="0">
              <a:buNone/>
              <a:defRPr/>
            </a:lvl5pPr>
          </a:lstStyle>
          <a:p>
            <a:pPr lvl="0"/>
            <a:r>
              <a:rPr lang="nb-NO"/>
              <a:t>Teksten kommer her</a:t>
            </a:r>
          </a:p>
        </p:txBody>
      </p:sp>
      <p:sp>
        <p:nvSpPr>
          <p:cNvPr id="27" name="Plassholder for bilde 16">
            <a:extLst>
              <a:ext uri="{FF2B5EF4-FFF2-40B4-BE49-F238E27FC236}">
                <a16:creationId xmlns:a16="http://schemas.microsoft.com/office/drawing/2014/main" id="{12769280-9B8F-4149-B783-53D9EEB8944E}"/>
              </a:ext>
            </a:extLst>
          </p:cNvPr>
          <p:cNvSpPr>
            <a:spLocks noGrp="1"/>
          </p:cNvSpPr>
          <p:nvPr>
            <p:ph type="pic" sz="quarter" idx="18" hasCustomPrompt="1"/>
          </p:nvPr>
        </p:nvSpPr>
        <p:spPr>
          <a:xfrm>
            <a:off x="7028912" y="2168023"/>
            <a:ext cx="904993" cy="904666"/>
          </a:xfrm>
        </p:spPr>
        <p:txBody>
          <a:bodyPr/>
          <a:lstStyle>
            <a:lvl1pPr marL="0" marR="0" indent="0" algn="ctr" defTabSz="914172" rtl="0" eaLnBrk="1" fontAlgn="auto" latinLnBrk="0" hangingPunct="1">
              <a:lnSpc>
                <a:spcPct val="100000"/>
              </a:lnSpc>
              <a:spcBef>
                <a:spcPts val="1000"/>
              </a:spcBef>
              <a:spcAft>
                <a:spcPts val="1000"/>
              </a:spcAft>
              <a:buClr>
                <a:schemeClr val="accent4"/>
              </a:buClr>
              <a:buSzTx/>
              <a:buFont typeface="Arial" panose="020B0604020202020204" pitchFamily="34" charset="0"/>
              <a:buNone/>
              <a:tabLst/>
              <a:defRPr/>
            </a:lvl1pPr>
          </a:lstStyle>
          <a:p>
            <a:pPr marL="0" marR="0" lvl="0" indent="0" algn="l" defTabSz="914172" rtl="0" eaLnBrk="1" fontAlgn="auto" latinLnBrk="0" hangingPunct="1">
              <a:lnSpc>
                <a:spcPct val="100000"/>
              </a:lnSpc>
              <a:spcBef>
                <a:spcPts val="1000"/>
              </a:spcBef>
              <a:spcAft>
                <a:spcPts val="1000"/>
              </a:spcAft>
              <a:buClr>
                <a:schemeClr val="accent4"/>
              </a:buClr>
              <a:buSzTx/>
              <a:buFont typeface="Arial" panose="020B0604020202020204" pitchFamily="34" charset="0"/>
              <a:buNone/>
              <a:tabLst/>
              <a:defRPr/>
            </a:pPr>
            <a:r>
              <a:rPr lang="nb-NO"/>
              <a:t>Klikk her for å legge til et ikon</a:t>
            </a:r>
          </a:p>
        </p:txBody>
      </p:sp>
      <p:sp>
        <p:nvSpPr>
          <p:cNvPr id="28" name="Plassholder for tekst 18">
            <a:extLst>
              <a:ext uri="{FF2B5EF4-FFF2-40B4-BE49-F238E27FC236}">
                <a16:creationId xmlns:a16="http://schemas.microsoft.com/office/drawing/2014/main" id="{46DD8257-C1B4-7247-99E0-FC8813191D9E}"/>
              </a:ext>
            </a:extLst>
          </p:cNvPr>
          <p:cNvSpPr>
            <a:spLocks noGrp="1"/>
          </p:cNvSpPr>
          <p:nvPr>
            <p:ph type="body" sz="quarter" idx="19" hasCustomPrompt="1"/>
          </p:nvPr>
        </p:nvSpPr>
        <p:spPr>
          <a:xfrm>
            <a:off x="6538007" y="3204792"/>
            <a:ext cx="1879845" cy="281496"/>
          </a:xfrm>
        </p:spPr>
        <p:txBody>
          <a:bodyPr>
            <a:noAutofit/>
          </a:bodyPr>
          <a:lstStyle>
            <a:lvl1pPr marL="0" indent="0" algn="ctr">
              <a:buNone/>
              <a:defRPr sz="1600" b="1"/>
            </a:lvl1pPr>
            <a:lvl2pPr marL="269946" indent="0">
              <a:buNone/>
              <a:defRPr/>
            </a:lvl2pPr>
            <a:lvl3pPr marL="539892" indent="0">
              <a:buNone/>
              <a:defRPr/>
            </a:lvl3pPr>
            <a:lvl4pPr marL="809838" indent="0">
              <a:buNone/>
              <a:defRPr/>
            </a:lvl4pPr>
            <a:lvl5pPr marL="1079784" indent="0">
              <a:buNone/>
              <a:defRPr/>
            </a:lvl5pPr>
          </a:lstStyle>
          <a:p>
            <a:pPr lvl="0"/>
            <a:r>
              <a:rPr lang="nb-NO"/>
              <a:t>Overskrift</a:t>
            </a:r>
          </a:p>
        </p:txBody>
      </p:sp>
      <p:sp>
        <p:nvSpPr>
          <p:cNvPr id="29" name="Plassholder for tekst 18">
            <a:extLst>
              <a:ext uri="{FF2B5EF4-FFF2-40B4-BE49-F238E27FC236}">
                <a16:creationId xmlns:a16="http://schemas.microsoft.com/office/drawing/2014/main" id="{9EE8725B-D175-3C42-94C5-735D815D54C3}"/>
              </a:ext>
            </a:extLst>
          </p:cNvPr>
          <p:cNvSpPr>
            <a:spLocks noGrp="1"/>
          </p:cNvSpPr>
          <p:nvPr>
            <p:ph type="body" sz="quarter" idx="20" hasCustomPrompt="1"/>
          </p:nvPr>
        </p:nvSpPr>
        <p:spPr>
          <a:xfrm>
            <a:off x="6538007" y="3486288"/>
            <a:ext cx="1879845" cy="1857553"/>
          </a:xfrm>
        </p:spPr>
        <p:txBody>
          <a:bodyPr/>
          <a:lstStyle>
            <a:lvl1pPr marL="0" indent="0" algn="ctr">
              <a:buNone/>
              <a:defRPr/>
            </a:lvl1pPr>
            <a:lvl2pPr marL="269946" indent="0">
              <a:buNone/>
              <a:defRPr/>
            </a:lvl2pPr>
            <a:lvl3pPr marL="539892" indent="0">
              <a:buNone/>
              <a:defRPr/>
            </a:lvl3pPr>
            <a:lvl4pPr marL="809838" indent="0">
              <a:buNone/>
              <a:defRPr/>
            </a:lvl4pPr>
            <a:lvl5pPr marL="1079784" indent="0">
              <a:buNone/>
              <a:defRPr/>
            </a:lvl5pPr>
          </a:lstStyle>
          <a:p>
            <a:pPr lvl="0"/>
            <a:r>
              <a:rPr lang="nb-NO"/>
              <a:t>Teksten kommer her</a:t>
            </a:r>
          </a:p>
        </p:txBody>
      </p:sp>
      <p:sp>
        <p:nvSpPr>
          <p:cNvPr id="30" name="Plassholder for bilde 16">
            <a:extLst>
              <a:ext uri="{FF2B5EF4-FFF2-40B4-BE49-F238E27FC236}">
                <a16:creationId xmlns:a16="http://schemas.microsoft.com/office/drawing/2014/main" id="{3B67A0C2-E7A3-C646-805D-736D5C136204}"/>
              </a:ext>
            </a:extLst>
          </p:cNvPr>
          <p:cNvSpPr>
            <a:spLocks noGrp="1"/>
          </p:cNvSpPr>
          <p:nvPr>
            <p:ph type="pic" sz="quarter" idx="21" hasCustomPrompt="1"/>
          </p:nvPr>
        </p:nvSpPr>
        <p:spPr>
          <a:xfrm>
            <a:off x="9830843" y="2168023"/>
            <a:ext cx="904993" cy="904666"/>
          </a:xfrm>
        </p:spPr>
        <p:txBody>
          <a:bodyPr/>
          <a:lstStyle>
            <a:lvl1pPr marL="0" marR="0" indent="0" algn="ctr" defTabSz="914172" rtl="0" eaLnBrk="1" fontAlgn="auto" latinLnBrk="0" hangingPunct="1">
              <a:lnSpc>
                <a:spcPct val="100000"/>
              </a:lnSpc>
              <a:spcBef>
                <a:spcPts val="1000"/>
              </a:spcBef>
              <a:spcAft>
                <a:spcPts val="1000"/>
              </a:spcAft>
              <a:buClr>
                <a:schemeClr val="accent4"/>
              </a:buClr>
              <a:buSzTx/>
              <a:buFont typeface="Arial" panose="020B0604020202020204" pitchFamily="34" charset="0"/>
              <a:buNone/>
              <a:tabLst/>
              <a:defRPr/>
            </a:lvl1pPr>
          </a:lstStyle>
          <a:p>
            <a:pPr marL="0" marR="0" lvl="0" indent="0" algn="l" defTabSz="914172" rtl="0" eaLnBrk="1" fontAlgn="auto" latinLnBrk="0" hangingPunct="1">
              <a:lnSpc>
                <a:spcPct val="100000"/>
              </a:lnSpc>
              <a:spcBef>
                <a:spcPts val="1000"/>
              </a:spcBef>
              <a:spcAft>
                <a:spcPts val="1000"/>
              </a:spcAft>
              <a:buClr>
                <a:schemeClr val="accent4"/>
              </a:buClr>
              <a:buSzTx/>
              <a:buFont typeface="Arial" panose="020B0604020202020204" pitchFamily="34" charset="0"/>
              <a:buNone/>
              <a:tabLst/>
              <a:defRPr/>
            </a:pPr>
            <a:r>
              <a:rPr lang="nb-NO"/>
              <a:t>Klikk her for å legge til et ikon</a:t>
            </a:r>
          </a:p>
        </p:txBody>
      </p:sp>
      <p:sp>
        <p:nvSpPr>
          <p:cNvPr id="31" name="Plassholder for tekst 18">
            <a:extLst>
              <a:ext uri="{FF2B5EF4-FFF2-40B4-BE49-F238E27FC236}">
                <a16:creationId xmlns:a16="http://schemas.microsoft.com/office/drawing/2014/main" id="{6D5ABE03-8D61-DF4B-B207-24BF3EFBD2D4}"/>
              </a:ext>
            </a:extLst>
          </p:cNvPr>
          <p:cNvSpPr>
            <a:spLocks noGrp="1"/>
          </p:cNvSpPr>
          <p:nvPr>
            <p:ph type="body" sz="quarter" idx="22" hasCustomPrompt="1"/>
          </p:nvPr>
        </p:nvSpPr>
        <p:spPr>
          <a:xfrm>
            <a:off x="9339938" y="3204792"/>
            <a:ext cx="1879845" cy="281496"/>
          </a:xfrm>
        </p:spPr>
        <p:txBody>
          <a:bodyPr>
            <a:noAutofit/>
          </a:bodyPr>
          <a:lstStyle>
            <a:lvl1pPr marL="0" indent="0" algn="ctr">
              <a:buNone/>
              <a:defRPr sz="1600" b="1"/>
            </a:lvl1pPr>
            <a:lvl2pPr marL="269946" indent="0">
              <a:buNone/>
              <a:defRPr/>
            </a:lvl2pPr>
            <a:lvl3pPr marL="539892" indent="0">
              <a:buNone/>
              <a:defRPr/>
            </a:lvl3pPr>
            <a:lvl4pPr marL="809838" indent="0">
              <a:buNone/>
              <a:defRPr/>
            </a:lvl4pPr>
            <a:lvl5pPr marL="1079784" indent="0">
              <a:buNone/>
              <a:defRPr/>
            </a:lvl5pPr>
          </a:lstStyle>
          <a:p>
            <a:pPr lvl="0"/>
            <a:r>
              <a:rPr lang="nb-NO"/>
              <a:t>Overskrift</a:t>
            </a:r>
          </a:p>
        </p:txBody>
      </p:sp>
      <p:sp>
        <p:nvSpPr>
          <p:cNvPr id="32" name="Plassholder for tekst 18">
            <a:extLst>
              <a:ext uri="{FF2B5EF4-FFF2-40B4-BE49-F238E27FC236}">
                <a16:creationId xmlns:a16="http://schemas.microsoft.com/office/drawing/2014/main" id="{95F54A2D-05FF-AB42-8BCE-4C67796FA724}"/>
              </a:ext>
            </a:extLst>
          </p:cNvPr>
          <p:cNvSpPr>
            <a:spLocks noGrp="1"/>
          </p:cNvSpPr>
          <p:nvPr>
            <p:ph type="body" sz="quarter" idx="23" hasCustomPrompt="1"/>
          </p:nvPr>
        </p:nvSpPr>
        <p:spPr>
          <a:xfrm>
            <a:off x="9339938" y="3486288"/>
            <a:ext cx="1879845" cy="1857553"/>
          </a:xfrm>
        </p:spPr>
        <p:txBody>
          <a:bodyPr/>
          <a:lstStyle>
            <a:lvl1pPr marL="0" indent="0" algn="ctr">
              <a:buNone/>
              <a:defRPr/>
            </a:lvl1pPr>
            <a:lvl2pPr marL="269946" indent="0">
              <a:buNone/>
              <a:defRPr/>
            </a:lvl2pPr>
            <a:lvl3pPr marL="539892" indent="0">
              <a:buNone/>
              <a:defRPr/>
            </a:lvl3pPr>
            <a:lvl4pPr marL="809838" indent="0">
              <a:buNone/>
              <a:defRPr/>
            </a:lvl4pPr>
            <a:lvl5pPr marL="1079784" indent="0">
              <a:buNone/>
              <a:defRPr/>
            </a:lvl5pPr>
          </a:lstStyle>
          <a:p>
            <a:pPr lvl="0"/>
            <a:r>
              <a:rPr lang="nb-NO"/>
              <a:t>Teksten kommer her</a:t>
            </a:r>
          </a:p>
        </p:txBody>
      </p:sp>
    </p:spTree>
    <p:extLst>
      <p:ext uri="{BB962C8B-B14F-4D97-AF65-F5344CB8AC3E}">
        <p14:creationId xmlns:p14="http://schemas.microsoft.com/office/powerpoint/2010/main" val="360133955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nb-NO"/>
              <a:t>Klikk for å redigere tittelstil</a:t>
            </a:r>
            <a:endParaRPr lang="en-US" dirty="0"/>
          </a:p>
        </p:txBody>
      </p:sp>
      <p:sp>
        <p:nvSpPr>
          <p:cNvPr id="3" name="Content Placeholder 2"/>
          <p:cNvSpPr>
            <a:spLocks noGrp="1"/>
          </p:cNvSpPr>
          <p:nvPr>
            <p:ph idx="1"/>
          </p:nvPr>
        </p:nvSpPr>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4" name="Date Placeholder 3"/>
          <p:cNvSpPr>
            <a:spLocks noGrp="1"/>
          </p:cNvSpPr>
          <p:nvPr>
            <p:ph type="dt" sz="half" idx="10"/>
          </p:nvPr>
        </p:nvSpPr>
        <p:spPr/>
        <p:txBody>
          <a:bodyPr/>
          <a:lstStyle/>
          <a:p>
            <a:fld id="{DF8EB877-A367-2449-ADC1-3F3C6F50EF25}" type="datetime1">
              <a:rPr lang="nb-NO" smtClean="0"/>
              <a:t>08.11.2024</a:t>
            </a:fld>
            <a:endParaRPr lang="nb-NO"/>
          </a:p>
        </p:txBody>
      </p:sp>
      <p:sp>
        <p:nvSpPr>
          <p:cNvPr id="5" name="Footer Placeholder 4"/>
          <p:cNvSpPr>
            <a:spLocks noGrp="1"/>
          </p:cNvSpPr>
          <p:nvPr>
            <p:ph type="ftr" sz="quarter" idx="11"/>
          </p:nvPr>
        </p:nvSpPr>
        <p:spPr/>
        <p:txBody>
          <a:bodyPr/>
          <a:lstStyle/>
          <a:p>
            <a:r>
              <a:rPr lang="nb-NO"/>
              <a:t>Tittel på presentasjon og navn på foredragsholder</a:t>
            </a:r>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937087954"/>
      </p:ext>
    </p:extLst>
  </p:cSld>
  <p:clrMapOvr>
    <a:masterClrMapping/>
  </p:clrMapOvr>
  <p:hf sldNum="0" hdr="0"/>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Deloverskrift">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nb-NO"/>
              <a:t>Klikk for å redigere tittelstil</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b-NO"/>
              <a:t>Klikk for å redigere tekststiler i malen</a:t>
            </a:r>
          </a:p>
        </p:txBody>
      </p:sp>
      <p:sp>
        <p:nvSpPr>
          <p:cNvPr id="4" name="Date Placeholder 3"/>
          <p:cNvSpPr>
            <a:spLocks noGrp="1"/>
          </p:cNvSpPr>
          <p:nvPr>
            <p:ph type="dt" sz="half" idx="10"/>
          </p:nvPr>
        </p:nvSpPr>
        <p:spPr/>
        <p:txBody>
          <a:bodyPr/>
          <a:lstStyle/>
          <a:p>
            <a:fld id="{DF8EB877-A367-2449-ADC1-3F3C6F50EF25}" type="datetime1">
              <a:rPr lang="nb-NO" smtClean="0"/>
              <a:t>08.11.2024</a:t>
            </a:fld>
            <a:endParaRPr lang="nb-NO"/>
          </a:p>
        </p:txBody>
      </p:sp>
      <p:sp>
        <p:nvSpPr>
          <p:cNvPr id="5" name="Footer Placeholder 4"/>
          <p:cNvSpPr>
            <a:spLocks noGrp="1"/>
          </p:cNvSpPr>
          <p:nvPr>
            <p:ph type="ftr" sz="quarter" idx="11"/>
          </p:nvPr>
        </p:nvSpPr>
        <p:spPr/>
        <p:txBody>
          <a:bodyPr/>
          <a:lstStyle/>
          <a:p>
            <a:r>
              <a:rPr lang="nb-NO"/>
              <a:t>Tittel på presentasjon og navn på foredragsholder</a:t>
            </a:r>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466058525"/>
      </p:ext>
    </p:extLst>
  </p:cSld>
  <p:clrMapOvr>
    <a:masterClrMapping/>
  </p:clrMapOvr>
  <p:hf sldNum="0" hdr="0"/>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t>Klikk for å redigere tittelstil</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5" name="Date Placeholder 4"/>
          <p:cNvSpPr>
            <a:spLocks noGrp="1"/>
          </p:cNvSpPr>
          <p:nvPr>
            <p:ph type="dt" sz="half" idx="10"/>
          </p:nvPr>
        </p:nvSpPr>
        <p:spPr/>
        <p:txBody>
          <a:bodyPr/>
          <a:lstStyle/>
          <a:p>
            <a:fld id="{3104A1E3-D45B-524F-B2D3-D6F58D6A6EC0}" type="datetime1">
              <a:rPr lang="nb-NO" smtClean="0"/>
              <a:t>08.11.2024</a:t>
            </a:fld>
            <a:endParaRPr lang="nb-NO"/>
          </a:p>
        </p:txBody>
      </p:sp>
      <p:sp>
        <p:nvSpPr>
          <p:cNvPr id="6" name="Footer Placeholder 5"/>
          <p:cNvSpPr>
            <a:spLocks noGrp="1"/>
          </p:cNvSpPr>
          <p:nvPr>
            <p:ph type="ftr" sz="quarter" idx="11"/>
          </p:nvPr>
        </p:nvSpPr>
        <p:spPr/>
        <p:txBody>
          <a:bodyPr/>
          <a:lstStyle/>
          <a:p>
            <a:r>
              <a:rPr lang="nb-NO"/>
              <a:t>Tittel på presentasjon og navn på foredragsholder</a:t>
            </a:r>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extLst>
      <p:ext uri="{BB962C8B-B14F-4D97-AF65-F5344CB8AC3E}">
        <p14:creationId xmlns:p14="http://schemas.microsoft.com/office/powerpoint/2010/main" val="152503637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nb-NO"/>
              <a:t>Klikk for å redigere tittelstil</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7" name="Date Placeholder 6"/>
          <p:cNvSpPr>
            <a:spLocks noGrp="1"/>
          </p:cNvSpPr>
          <p:nvPr>
            <p:ph type="dt" sz="half" idx="10"/>
          </p:nvPr>
        </p:nvSpPr>
        <p:spPr/>
        <p:txBody>
          <a:bodyPr/>
          <a:lstStyle/>
          <a:p>
            <a:fld id="{DF8EB877-A367-2449-ADC1-3F3C6F50EF25}" type="datetime1">
              <a:rPr lang="nb-NO" smtClean="0"/>
              <a:t>08.11.2024</a:t>
            </a:fld>
            <a:endParaRPr lang="nb-NO"/>
          </a:p>
        </p:txBody>
      </p:sp>
      <p:sp>
        <p:nvSpPr>
          <p:cNvPr id="8" name="Footer Placeholder 7"/>
          <p:cNvSpPr>
            <a:spLocks noGrp="1"/>
          </p:cNvSpPr>
          <p:nvPr>
            <p:ph type="ftr" sz="quarter" idx="11"/>
          </p:nvPr>
        </p:nvSpPr>
        <p:spPr/>
        <p:txBody>
          <a:bodyPr/>
          <a:lstStyle/>
          <a:p>
            <a:r>
              <a:rPr lang="nb-NO"/>
              <a:t>Tittel på presentasjon og navn på foredragsholder</a:t>
            </a:r>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36842574"/>
      </p:ext>
    </p:extLst>
  </p:cSld>
  <p:clrMapOvr>
    <a:masterClrMapping/>
  </p:clrMapOvr>
  <p:hf sldNum="0" hdr="0"/>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nb-NO"/>
              <a:t>Klikk for å redigere tittelstil</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11/8/2024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22635585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364A49-30D4-7C4C-8A45-1DEB35124198}" type="datetime1">
              <a:rPr lang="nb-NO" smtClean="0"/>
              <a:t>08.11.2024</a:t>
            </a:fld>
            <a:endParaRPr lang="nb-NO"/>
          </a:p>
        </p:txBody>
      </p:sp>
      <p:sp>
        <p:nvSpPr>
          <p:cNvPr id="3" name="Footer Placeholder 2"/>
          <p:cNvSpPr>
            <a:spLocks noGrp="1"/>
          </p:cNvSpPr>
          <p:nvPr>
            <p:ph type="ftr" sz="quarter" idx="11"/>
          </p:nvPr>
        </p:nvSpPr>
        <p:spPr/>
        <p:txBody>
          <a:bodyPr/>
          <a:lstStyle/>
          <a:p>
            <a:r>
              <a:rPr lang="nb-NO"/>
              <a:t>Tittel på presentasjon og navn på foredragsholder</a:t>
            </a:r>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11778657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Innhold med tekst">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nb-NO"/>
              <a:t>Klikk for å redigere tittelstil</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nb-NO"/>
              <a:t>Klikk for å redigere tekststiler i malen</a:t>
            </a:r>
          </a:p>
        </p:txBody>
      </p:sp>
      <p:sp>
        <p:nvSpPr>
          <p:cNvPr id="5" name="Date Placeholder 4"/>
          <p:cNvSpPr>
            <a:spLocks noGrp="1"/>
          </p:cNvSpPr>
          <p:nvPr>
            <p:ph type="dt" sz="half" idx="10"/>
          </p:nvPr>
        </p:nvSpPr>
        <p:spPr/>
        <p:txBody>
          <a:bodyPr/>
          <a:lstStyle/>
          <a:p>
            <a:fld id="{DF8EB877-A367-2449-ADC1-3F3C6F50EF25}" type="datetime1">
              <a:rPr lang="nb-NO" smtClean="0"/>
              <a:t>08.11.2024</a:t>
            </a:fld>
            <a:endParaRPr lang="nb-NO"/>
          </a:p>
        </p:txBody>
      </p:sp>
      <p:sp>
        <p:nvSpPr>
          <p:cNvPr id="6" name="Footer Placeholder 5"/>
          <p:cNvSpPr>
            <a:spLocks noGrp="1"/>
          </p:cNvSpPr>
          <p:nvPr>
            <p:ph type="ftr" sz="quarter" idx="11"/>
          </p:nvPr>
        </p:nvSpPr>
        <p:spPr/>
        <p:txBody>
          <a:bodyPr/>
          <a:lstStyle/>
          <a:p>
            <a:r>
              <a:rPr lang="nb-NO"/>
              <a:t>Tittel på presentasjon og navn på foredragsholder</a:t>
            </a:r>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extLst>
      <p:ext uri="{BB962C8B-B14F-4D97-AF65-F5344CB8AC3E}">
        <p14:creationId xmlns:p14="http://schemas.microsoft.com/office/powerpoint/2010/main" val="3530824933"/>
      </p:ext>
    </p:extLst>
  </p:cSld>
  <p:clrMapOvr>
    <a:masterClrMapping/>
  </p:clrMapOvr>
  <p:hf sldNum="0" hdr="0"/>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Bilde med tekst">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nb-NO"/>
              <a:t>Klikk for å redigere tittelstil</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b-NO"/>
              <a:t>Klikk på ikonet for å legge til et bilde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b-NO"/>
              <a:t>Klikk for å redigere tekststiler i malen</a:t>
            </a:r>
          </a:p>
        </p:txBody>
      </p:sp>
      <p:sp>
        <p:nvSpPr>
          <p:cNvPr id="5" name="Date Placeholder 4"/>
          <p:cNvSpPr>
            <a:spLocks noGrp="1"/>
          </p:cNvSpPr>
          <p:nvPr>
            <p:ph type="dt" sz="half" idx="10"/>
          </p:nvPr>
        </p:nvSpPr>
        <p:spPr/>
        <p:txBody>
          <a:bodyPr/>
          <a:lstStyle/>
          <a:p>
            <a:fld id="{DF8EB877-A367-2449-ADC1-3F3C6F50EF25}" type="datetime1">
              <a:rPr lang="nb-NO" smtClean="0"/>
              <a:t>08.11.2024</a:t>
            </a:fld>
            <a:endParaRPr lang="nb-NO"/>
          </a:p>
        </p:txBody>
      </p:sp>
      <p:sp>
        <p:nvSpPr>
          <p:cNvPr id="6" name="Footer Placeholder 5"/>
          <p:cNvSpPr>
            <a:spLocks noGrp="1"/>
          </p:cNvSpPr>
          <p:nvPr>
            <p:ph type="ftr" sz="quarter" idx="11"/>
          </p:nvPr>
        </p:nvSpPr>
        <p:spPr/>
        <p:txBody>
          <a:bodyPr/>
          <a:lstStyle/>
          <a:p>
            <a:r>
              <a:rPr lang="nb-NO"/>
              <a:t>Tittel på presentasjon og navn på foredragsholder</a:t>
            </a:r>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833605241"/>
      </p:ext>
    </p:extLst>
  </p:cSld>
  <p:clrMapOvr>
    <a:masterClrMapping/>
  </p:clrMapOvr>
  <p:hf sldNum="0" hdr="0"/>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Tittel og tekst">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nb-NO"/>
              <a:t>Klikk for å redigere tittelstil</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b-NO"/>
              <a:t>Klikk for å redigere tekststiler i malen</a:t>
            </a:r>
          </a:p>
        </p:txBody>
      </p:sp>
      <p:sp>
        <p:nvSpPr>
          <p:cNvPr id="4" name="Date Placeholder 3"/>
          <p:cNvSpPr>
            <a:spLocks noGrp="1"/>
          </p:cNvSpPr>
          <p:nvPr>
            <p:ph type="dt" sz="half" idx="10"/>
          </p:nvPr>
        </p:nvSpPr>
        <p:spPr/>
        <p:txBody>
          <a:bodyPr/>
          <a:lstStyle/>
          <a:p>
            <a:fld id="{DF8EB877-A367-2449-ADC1-3F3C6F50EF25}" type="datetime1">
              <a:rPr lang="nb-NO" smtClean="0"/>
              <a:t>08.11.2024</a:t>
            </a:fld>
            <a:endParaRPr lang="nb-NO"/>
          </a:p>
        </p:txBody>
      </p:sp>
      <p:sp>
        <p:nvSpPr>
          <p:cNvPr id="5" name="Footer Placeholder 4"/>
          <p:cNvSpPr>
            <a:spLocks noGrp="1"/>
          </p:cNvSpPr>
          <p:nvPr>
            <p:ph type="ftr" sz="quarter" idx="11"/>
          </p:nvPr>
        </p:nvSpPr>
        <p:spPr/>
        <p:txBody>
          <a:bodyPr/>
          <a:lstStyle/>
          <a:p>
            <a:r>
              <a:rPr lang="nb-NO"/>
              <a:t>Tittel på presentasjon og navn på foredragsholder</a:t>
            </a:r>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588297815"/>
      </p:ext>
    </p:extLst>
  </p:cSld>
  <p:clrMapOvr>
    <a:masterClrMapping/>
  </p:clrMapOvr>
  <p:hf sldNum="0" hdr="0"/>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Sitat med tekst">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nb-NO"/>
              <a:t>Klikk for å redigere tittelstil</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b-NO"/>
              <a:t>Klikk for å redigere tekststiler i malen</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b-NO"/>
              <a:t>Klikk for å redigere tekststiler i malen</a:t>
            </a:r>
          </a:p>
        </p:txBody>
      </p:sp>
      <p:sp>
        <p:nvSpPr>
          <p:cNvPr id="4" name="Date Placeholder 3"/>
          <p:cNvSpPr>
            <a:spLocks noGrp="1"/>
          </p:cNvSpPr>
          <p:nvPr>
            <p:ph type="dt" sz="half" idx="10"/>
          </p:nvPr>
        </p:nvSpPr>
        <p:spPr/>
        <p:txBody>
          <a:bodyPr/>
          <a:lstStyle/>
          <a:p>
            <a:fld id="{DF8EB877-A367-2449-ADC1-3F3C6F50EF25}" type="datetime1">
              <a:rPr lang="nb-NO" smtClean="0"/>
              <a:t>08.11.2024</a:t>
            </a:fld>
            <a:endParaRPr lang="nb-NO"/>
          </a:p>
        </p:txBody>
      </p:sp>
      <p:sp>
        <p:nvSpPr>
          <p:cNvPr id="5" name="Footer Placeholder 4"/>
          <p:cNvSpPr>
            <a:spLocks noGrp="1"/>
          </p:cNvSpPr>
          <p:nvPr>
            <p:ph type="ftr" sz="quarter" idx="11"/>
          </p:nvPr>
        </p:nvSpPr>
        <p:spPr/>
        <p:txBody>
          <a:bodyPr/>
          <a:lstStyle/>
          <a:p>
            <a:r>
              <a:rPr lang="nb-NO"/>
              <a:t>Tittel på presentasjon og navn på foredragsholder</a:t>
            </a:r>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2692591744"/>
      </p:ext>
    </p:extLst>
  </p:cSld>
  <p:clrMapOvr>
    <a:masterClrMapping/>
  </p:clrMapOvr>
  <p:hf sldNum="0" hdr="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tel og innhold A">
    <p:spTree>
      <p:nvGrpSpPr>
        <p:cNvPr id="1" name=""/>
        <p:cNvGrpSpPr/>
        <p:nvPr/>
      </p:nvGrpSpPr>
      <p:grpSpPr>
        <a:xfrm>
          <a:off x="0" y="0"/>
          <a:ext cx="0" cy="0"/>
          <a:chOff x="0" y="0"/>
          <a:chExt cx="0" cy="0"/>
        </a:xfrm>
      </p:grpSpPr>
      <p:sp>
        <p:nvSpPr>
          <p:cNvPr id="2" name="Tittel 1"/>
          <p:cNvSpPr>
            <a:spLocks noGrp="1"/>
          </p:cNvSpPr>
          <p:nvPr>
            <p:ph type="title"/>
          </p:nvPr>
        </p:nvSpPr>
        <p:spPr>
          <a:xfrm>
            <a:off x="622382" y="787759"/>
            <a:ext cx="10935815" cy="418193"/>
          </a:xfrm>
        </p:spPr>
        <p:txBody>
          <a:bodyPr anchor="t" anchorCtr="0"/>
          <a:lstStyle>
            <a:lvl1pPr>
              <a:defRPr/>
            </a:lvl1pPr>
          </a:lstStyle>
          <a:p>
            <a:r>
              <a:rPr lang="nb-NO"/>
              <a:t>Klikk for å redigere tittelstil</a:t>
            </a:r>
          </a:p>
        </p:txBody>
      </p:sp>
      <p:sp>
        <p:nvSpPr>
          <p:cNvPr id="3" name="Plassholder for innhold 2"/>
          <p:cNvSpPr>
            <a:spLocks noGrp="1"/>
          </p:cNvSpPr>
          <p:nvPr>
            <p:ph idx="1"/>
          </p:nvPr>
        </p:nvSpPr>
        <p:spPr>
          <a:xfrm>
            <a:off x="622381" y="2003230"/>
            <a:ext cx="10935815" cy="3730486"/>
          </a:xfrm>
        </p:spPr>
        <p:txBody>
          <a:bodyPr/>
          <a:lstStyle>
            <a:lvl1pPr marL="179964" indent="-179964">
              <a:buFont typeface="Arial" panose="020B0604020202020204" pitchFamily="34" charset="0"/>
              <a:buChar char="•"/>
              <a:defRPr b="0"/>
            </a:lvl1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p:cNvSpPr>
            <a:spLocks noGrp="1"/>
          </p:cNvSpPr>
          <p:nvPr>
            <p:ph type="dt" sz="half" idx="10"/>
          </p:nvPr>
        </p:nvSpPr>
        <p:spPr/>
        <p:txBody>
          <a:bodyPr/>
          <a:lstStyle/>
          <a:p>
            <a:fld id="{400A748C-24AD-A248-A2CF-31A0432360F6}" type="datetime1">
              <a:rPr lang="nb-NO" smtClean="0"/>
              <a:t>08.11.2024</a:t>
            </a:fld>
            <a:endParaRPr lang="nb-NO"/>
          </a:p>
        </p:txBody>
      </p:sp>
      <p:sp>
        <p:nvSpPr>
          <p:cNvPr id="12" name="Plassholder for bunntekst 4">
            <a:extLst>
              <a:ext uri="{FF2B5EF4-FFF2-40B4-BE49-F238E27FC236}">
                <a16:creationId xmlns:a16="http://schemas.microsoft.com/office/drawing/2014/main" id="{F022CC21-3F83-F044-8FB0-08A450A8570B}"/>
              </a:ext>
            </a:extLst>
          </p:cNvPr>
          <p:cNvSpPr>
            <a:spLocks noGrp="1"/>
          </p:cNvSpPr>
          <p:nvPr>
            <p:ph type="ftr" sz="quarter" idx="11"/>
          </p:nvPr>
        </p:nvSpPr>
        <p:spPr>
          <a:xfrm>
            <a:off x="3421575" y="6426804"/>
            <a:ext cx="5348849" cy="146304"/>
          </a:xfrm>
        </p:spPr>
        <p:txBody>
          <a:bodyPr/>
          <a:lstStyle/>
          <a:p>
            <a:r>
              <a:rPr lang="nb-NO"/>
              <a:t>Tittel på presentasjon og navn på foredragsholder</a:t>
            </a:r>
          </a:p>
        </p:txBody>
      </p:sp>
      <p:sp>
        <p:nvSpPr>
          <p:cNvPr id="8" name="Plassholder for tekst 7">
            <a:extLst>
              <a:ext uri="{FF2B5EF4-FFF2-40B4-BE49-F238E27FC236}">
                <a16:creationId xmlns:a16="http://schemas.microsoft.com/office/drawing/2014/main" id="{81F7D53D-CC82-9944-AFA3-27E54553365C}"/>
              </a:ext>
            </a:extLst>
          </p:cNvPr>
          <p:cNvSpPr>
            <a:spLocks noGrp="1"/>
          </p:cNvSpPr>
          <p:nvPr>
            <p:ph type="body" sz="quarter" idx="12" hasCustomPrompt="1"/>
          </p:nvPr>
        </p:nvSpPr>
        <p:spPr>
          <a:xfrm>
            <a:off x="622381" y="1380806"/>
            <a:ext cx="10936124" cy="447571"/>
          </a:xfrm>
        </p:spPr>
        <p:txBody>
          <a:bodyPr/>
          <a:lstStyle>
            <a:lvl1pPr marL="0" indent="0">
              <a:buNone/>
              <a:defRPr/>
            </a:lvl1pPr>
            <a:lvl2pPr marL="269946" indent="0">
              <a:buNone/>
              <a:defRPr/>
            </a:lvl2pPr>
            <a:lvl3pPr marL="539892" indent="0">
              <a:buNone/>
              <a:defRPr/>
            </a:lvl3pPr>
            <a:lvl4pPr marL="809838" indent="0">
              <a:buNone/>
              <a:defRPr/>
            </a:lvl4pPr>
            <a:lvl5pPr marL="1079784" indent="0">
              <a:buNone/>
              <a:defRPr/>
            </a:lvl5pPr>
          </a:lstStyle>
          <a:p>
            <a:pPr lvl="0"/>
            <a:r>
              <a:rPr lang="nb-NO"/>
              <a:t>Støttetekst for tittel</a:t>
            </a:r>
          </a:p>
        </p:txBody>
      </p:sp>
    </p:spTree>
    <p:extLst>
      <p:ext uri="{BB962C8B-B14F-4D97-AF65-F5344CB8AC3E}">
        <p14:creationId xmlns:p14="http://schemas.microsoft.com/office/powerpoint/2010/main" val="3899588592"/>
      </p:ext>
    </p:extLst>
  </p:cSld>
  <p:clrMapOvr>
    <a:masterClrMapping/>
  </p:clrMapOvr>
  <p:extLst>
    <p:ext uri="{DCECCB84-F9BA-43D5-87BE-67443E8EF086}">
      <p15:sldGuideLst xmlns:p15="http://schemas.microsoft.com/office/powerpoint/2012/main">
        <p15:guide id="1" pos="393">
          <p15:clr>
            <a:srgbClr val="FBAE40"/>
          </p15:clr>
        </p15:guide>
        <p15:guide id="2" pos="7287">
          <p15:clr>
            <a:srgbClr val="FBAE40"/>
          </p15:clr>
        </p15:guide>
        <p15:guide id="3" pos="3840">
          <p15:clr>
            <a:srgbClr val="FBAE40"/>
          </p15:clr>
        </p15:guide>
        <p15:guide id="4" orient="horz" pos="482">
          <p15:clr>
            <a:srgbClr val="FBAE40"/>
          </p15:clr>
        </p15:guide>
        <p15:guide id="5" orient="horz" pos="754">
          <p15:clr>
            <a:srgbClr val="FBAE40"/>
          </p15:clr>
        </p15:guide>
        <p15:guide id="6" orient="horz" pos="867">
          <p15:clr>
            <a:srgbClr val="FBAE40"/>
          </p15:clr>
        </p15:guide>
        <p15:guide id="7" orient="horz" pos="1139">
          <p15:clr>
            <a:srgbClr val="FBAE40"/>
          </p15:clr>
        </p15:guide>
        <p15:guide id="8" orient="horz" pos="3612">
          <p15:clr>
            <a:srgbClr val="FBAE40"/>
          </p15:clr>
        </p15:guide>
        <p15:guide id="9" orient="horz" pos="1253">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Navnekort">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nb-NO"/>
              <a:t>Klikk for å redigere tittelstil</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b-NO"/>
              <a:t>Klikk for å redigere tekststiler i malen</a:t>
            </a:r>
          </a:p>
        </p:txBody>
      </p:sp>
      <p:sp>
        <p:nvSpPr>
          <p:cNvPr id="4" name="Date Placeholder 3"/>
          <p:cNvSpPr>
            <a:spLocks noGrp="1"/>
          </p:cNvSpPr>
          <p:nvPr>
            <p:ph type="dt" sz="half" idx="10"/>
          </p:nvPr>
        </p:nvSpPr>
        <p:spPr/>
        <p:txBody>
          <a:bodyPr/>
          <a:lstStyle/>
          <a:p>
            <a:fld id="{DF8EB877-A367-2449-ADC1-3F3C6F50EF25}" type="datetime1">
              <a:rPr lang="nb-NO" smtClean="0"/>
              <a:t>08.11.2024</a:t>
            </a:fld>
            <a:endParaRPr lang="nb-NO"/>
          </a:p>
        </p:txBody>
      </p:sp>
      <p:sp>
        <p:nvSpPr>
          <p:cNvPr id="5" name="Footer Placeholder 4"/>
          <p:cNvSpPr>
            <a:spLocks noGrp="1"/>
          </p:cNvSpPr>
          <p:nvPr>
            <p:ph type="ftr" sz="quarter" idx="11"/>
          </p:nvPr>
        </p:nvSpPr>
        <p:spPr/>
        <p:txBody>
          <a:bodyPr/>
          <a:lstStyle/>
          <a:p>
            <a:r>
              <a:rPr lang="nb-NO"/>
              <a:t>Tittel på presentasjon og navn på foredragsholder</a:t>
            </a:r>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153874041"/>
      </p:ext>
    </p:extLst>
  </p:cSld>
  <p:clrMapOvr>
    <a:masterClrMapping/>
  </p:clrMapOvr>
  <p:hf sldNum="0" hdr="0"/>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Navnekort med sitat">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nb-NO"/>
              <a:t>Klikk for å redigere tittelstil</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b-NO"/>
              <a:t>Klikk for å redigere tekststiler i malen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b-NO"/>
              <a:t>Klikk for å redigere tekststiler i malen</a:t>
            </a:r>
          </a:p>
        </p:txBody>
      </p:sp>
      <p:sp>
        <p:nvSpPr>
          <p:cNvPr id="4" name="Date Placeholder 3"/>
          <p:cNvSpPr>
            <a:spLocks noGrp="1"/>
          </p:cNvSpPr>
          <p:nvPr>
            <p:ph type="dt" sz="half" idx="10"/>
          </p:nvPr>
        </p:nvSpPr>
        <p:spPr/>
        <p:txBody>
          <a:bodyPr/>
          <a:lstStyle/>
          <a:p>
            <a:fld id="{DF8EB877-A367-2449-ADC1-3F3C6F50EF25}" type="datetime1">
              <a:rPr lang="nb-NO" smtClean="0"/>
              <a:t>08.11.2024</a:t>
            </a:fld>
            <a:endParaRPr lang="nb-NO"/>
          </a:p>
        </p:txBody>
      </p:sp>
      <p:sp>
        <p:nvSpPr>
          <p:cNvPr id="5" name="Footer Placeholder 4"/>
          <p:cNvSpPr>
            <a:spLocks noGrp="1"/>
          </p:cNvSpPr>
          <p:nvPr>
            <p:ph type="ftr" sz="quarter" idx="11"/>
          </p:nvPr>
        </p:nvSpPr>
        <p:spPr/>
        <p:txBody>
          <a:bodyPr/>
          <a:lstStyle/>
          <a:p>
            <a:r>
              <a:rPr lang="nb-NO"/>
              <a:t>Tittel på presentasjon og navn på foredragsholder</a:t>
            </a:r>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104752453"/>
      </p:ext>
    </p:extLst>
  </p:cSld>
  <p:clrMapOvr>
    <a:masterClrMapping/>
  </p:clrMapOvr>
  <p:hf sldNum="0" hdr="0"/>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Sann eller Usann">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nb-NO"/>
              <a:t>Klikk for å redigere tittelstil</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b-NO"/>
              <a:t>Klikk for å redigere tekststiler i malen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b-NO"/>
              <a:t>Klikk for å redigere tekststiler i malen</a:t>
            </a:r>
          </a:p>
        </p:txBody>
      </p:sp>
      <p:sp>
        <p:nvSpPr>
          <p:cNvPr id="4" name="Date Placeholder 3"/>
          <p:cNvSpPr>
            <a:spLocks noGrp="1"/>
          </p:cNvSpPr>
          <p:nvPr>
            <p:ph type="dt" sz="half" idx="10"/>
          </p:nvPr>
        </p:nvSpPr>
        <p:spPr/>
        <p:txBody>
          <a:bodyPr/>
          <a:lstStyle/>
          <a:p>
            <a:fld id="{DF8EB877-A367-2449-ADC1-3F3C6F50EF25}" type="datetime1">
              <a:rPr lang="nb-NO" smtClean="0"/>
              <a:t>08.11.2024</a:t>
            </a:fld>
            <a:endParaRPr lang="nb-NO"/>
          </a:p>
        </p:txBody>
      </p:sp>
      <p:sp>
        <p:nvSpPr>
          <p:cNvPr id="5" name="Footer Placeholder 4"/>
          <p:cNvSpPr>
            <a:spLocks noGrp="1"/>
          </p:cNvSpPr>
          <p:nvPr>
            <p:ph type="ftr" sz="quarter" idx="11"/>
          </p:nvPr>
        </p:nvSpPr>
        <p:spPr/>
        <p:txBody>
          <a:bodyPr/>
          <a:lstStyle/>
          <a:p>
            <a:r>
              <a:rPr lang="nb-NO"/>
              <a:t>Tittel på presentasjon og navn på foredragsholder</a:t>
            </a:r>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7681401"/>
      </p:ext>
    </p:extLst>
  </p:cSld>
  <p:clrMapOvr>
    <a:masterClrMapping/>
  </p:clrMapOvr>
  <p:hf sldNum="0" hdr="0"/>
</p:sldLayout>
</file>

<file path=ppt/slideLayouts/slideLayout53.xml><?xml version="1.0" encoding="utf-8"?>
<p:sldLayout xmlns:a="http://schemas.openxmlformats.org/drawingml/2006/main" xmlns:r="http://schemas.openxmlformats.org/officeDocument/2006/relationships" xmlns:p="http://schemas.openxmlformats.org/presentationml/2006/main" type="vertTx" preserve="1">
  <p:cSld name="Loddrett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t>Klikk for å redigere tittelstil</a:t>
            </a:r>
            <a:endParaRPr lang="en-US" dirty="0"/>
          </a:p>
        </p:txBody>
      </p:sp>
      <p:sp>
        <p:nvSpPr>
          <p:cNvPr id="3" name="Vertical Text Placeholder 2"/>
          <p:cNvSpPr>
            <a:spLocks noGrp="1"/>
          </p:cNvSpPr>
          <p:nvPr>
            <p:ph type="body" orient="vert" idx="1"/>
          </p:nvPr>
        </p:nvSpPr>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4" name="Date Placeholder 3"/>
          <p:cNvSpPr>
            <a:spLocks noGrp="1"/>
          </p:cNvSpPr>
          <p:nvPr>
            <p:ph type="dt" sz="half" idx="10"/>
          </p:nvPr>
        </p:nvSpPr>
        <p:spPr/>
        <p:txBody>
          <a:bodyPr/>
          <a:lstStyle/>
          <a:p>
            <a:fld id="{DF8EB877-A367-2449-ADC1-3F3C6F50EF25}" type="datetime1">
              <a:rPr lang="nb-NO" smtClean="0"/>
              <a:t>08.11.2024</a:t>
            </a:fld>
            <a:endParaRPr lang="nb-NO"/>
          </a:p>
        </p:txBody>
      </p:sp>
      <p:sp>
        <p:nvSpPr>
          <p:cNvPr id="5" name="Footer Placeholder 4"/>
          <p:cNvSpPr>
            <a:spLocks noGrp="1"/>
          </p:cNvSpPr>
          <p:nvPr>
            <p:ph type="ftr" sz="quarter" idx="11"/>
          </p:nvPr>
        </p:nvSpPr>
        <p:spPr/>
        <p:txBody>
          <a:bodyPr/>
          <a:lstStyle/>
          <a:p>
            <a:r>
              <a:rPr lang="nb-NO"/>
              <a:t>Tittel på presentasjon og navn på foredragsholder</a:t>
            </a:r>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extLst>
      <p:ext uri="{BB962C8B-B14F-4D97-AF65-F5344CB8AC3E}">
        <p14:creationId xmlns:p14="http://schemas.microsoft.com/office/powerpoint/2010/main" val="3092955680"/>
      </p:ext>
    </p:extLst>
  </p:cSld>
  <p:clrMapOvr>
    <a:masterClrMapping/>
  </p:clrMapOvr>
  <p:hf sldNum="0" hdr="0"/>
</p:sldLayout>
</file>

<file path=ppt/slideLayouts/slideLayout54.xml><?xml version="1.0" encoding="utf-8"?>
<p:sldLayout xmlns:a="http://schemas.openxmlformats.org/drawingml/2006/main" xmlns:r="http://schemas.openxmlformats.org/officeDocument/2006/relationships" xmlns:p="http://schemas.openxmlformats.org/presentationml/2006/main" type="vertTitleAndTx" preserve="1">
  <p:cSld name="Loddrett tittel og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nb-NO"/>
              <a:t>Klikk for å redigere tittelstil</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4" name="Date Placeholder 3"/>
          <p:cNvSpPr>
            <a:spLocks noGrp="1"/>
          </p:cNvSpPr>
          <p:nvPr>
            <p:ph type="dt" sz="half" idx="10"/>
          </p:nvPr>
        </p:nvSpPr>
        <p:spPr/>
        <p:txBody>
          <a:bodyPr/>
          <a:lstStyle/>
          <a:p>
            <a:fld id="{DF8EB877-A367-2449-ADC1-3F3C6F50EF25}" type="datetime1">
              <a:rPr lang="nb-NO" smtClean="0"/>
              <a:t>08.11.2024</a:t>
            </a:fld>
            <a:endParaRPr lang="nb-NO"/>
          </a:p>
        </p:txBody>
      </p:sp>
      <p:sp>
        <p:nvSpPr>
          <p:cNvPr id="5" name="Footer Placeholder 4"/>
          <p:cNvSpPr>
            <a:spLocks noGrp="1"/>
          </p:cNvSpPr>
          <p:nvPr>
            <p:ph type="ftr" sz="quarter" idx="11"/>
          </p:nvPr>
        </p:nvSpPr>
        <p:spPr/>
        <p:txBody>
          <a:bodyPr/>
          <a:lstStyle/>
          <a:p>
            <a:r>
              <a:rPr lang="nb-NO"/>
              <a:t>Tittel på presentasjon og navn på foredragsholder</a:t>
            </a:r>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420063748"/>
      </p:ext>
    </p:extLst>
  </p:cSld>
  <p:clrMapOvr>
    <a:masterClrMapping/>
  </p:clrMapOvr>
  <p:hf sldNum="0" hdr="0"/>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userDrawn="1">
  <p:cSld name="Tittel, tekst og bilde">
    <p:spTree>
      <p:nvGrpSpPr>
        <p:cNvPr id="1" name=""/>
        <p:cNvGrpSpPr/>
        <p:nvPr/>
      </p:nvGrpSpPr>
      <p:grpSpPr>
        <a:xfrm>
          <a:off x="0" y="0"/>
          <a:ext cx="0" cy="0"/>
          <a:chOff x="0" y="0"/>
          <a:chExt cx="0" cy="0"/>
        </a:xfrm>
      </p:grpSpPr>
      <p:sp>
        <p:nvSpPr>
          <p:cNvPr id="8" name="Plassholder for bilde 7"/>
          <p:cNvSpPr>
            <a:spLocks noGrp="1"/>
          </p:cNvSpPr>
          <p:nvPr>
            <p:ph type="pic" sz="quarter" idx="13"/>
          </p:nvPr>
        </p:nvSpPr>
        <p:spPr>
          <a:xfrm>
            <a:off x="5977137" y="0"/>
            <a:ext cx="6214864" cy="6858000"/>
          </a:xfrm>
          <a:prstGeom prst="rect">
            <a:avLst/>
          </a:prstGeom>
          <a:noFill/>
        </p:spPr>
        <p:txBody>
          <a:bodyPr lIns="0" tIns="720000" rIns="0" bIns="0" anchor="t" anchorCtr="1"/>
          <a:lstStyle>
            <a:lvl1pPr marL="0" indent="0" algn="ctr">
              <a:buNone/>
              <a:defRPr/>
            </a:lvl1pPr>
          </a:lstStyle>
          <a:p>
            <a:r>
              <a:rPr lang="nb-NO"/>
              <a:t>Klikk på ikonet for å legge til et bilde</a:t>
            </a:r>
          </a:p>
        </p:txBody>
      </p:sp>
      <p:sp>
        <p:nvSpPr>
          <p:cNvPr id="2" name="Tittel 1"/>
          <p:cNvSpPr>
            <a:spLocks noGrp="1"/>
          </p:cNvSpPr>
          <p:nvPr>
            <p:ph type="title"/>
          </p:nvPr>
        </p:nvSpPr>
        <p:spPr>
          <a:xfrm>
            <a:off x="630120" y="576072"/>
            <a:ext cx="5175984" cy="1137235"/>
          </a:xfrm>
        </p:spPr>
        <p:txBody>
          <a:bodyPr>
            <a:normAutofit/>
          </a:bodyPr>
          <a:lstStyle/>
          <a:p>
            <a:r>
              <a:rPr lang="nb-NO"/>
              <a:t>Klikk for å redigere tittelstil</a:t>
            </a:r>
          </a:p>
        </p:txBody>
      </p:sp>
      <p:sp>
        <p:nvSpPr>
          <p:cNvPr id="4" name="Plassholder for tekst 3"/>
          <p:cNvSpPr>
            <a:spLocks noGrp="1"/>
          </p:cNvSpPr>
          <p:nvPr>
            <p:ph type="body" sz="quarter" idx="14"/>
          </p:nvPr>
        </p:nvSpPr>
        <p:spPr>
          <a:xfrm>
            <a:off x="630120" y="1953244"/>
            <a:ext cx="5175984" cy="3780473"/>
          </a:xfrm>
          <a:prstGeom prst="rect">
            <a:avLst/>
          </a:prstGeom>
        </p:spPr>
        <p:txBody>
          <a:bodyPr lIns="0" tIns="0" rIns="0" bIns="0"/>
          <a:lstStyle>
            <a:lvl1pPr marL="179964" indent="-179964">
              <a:buFont typeface="Arial" panose="020B0604020202020204" pitchFamily="34" charset="0"/>
              <a:buChar char="•"/>
              <a:defRPr b="0"/>
            </a:lvl1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7047866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eloverskrift">
    <p:bg>
      <p:bgPr>
        <a:solidFill>
          <a:schemeClr val="accent5"/>
        </a:solidFill>
        <a:effectLst/>
      </p:bgPr>
    </p:bg>
    <p:spTree>
      <p:nvGrpSpPr>
        <p:cNvPr id="1" name=""/>
        <p:cNvGrpSpPr/>
        <p:nvPr/>
      </p:nvGrpSpPr>
      <p:grpSpPr>
        <a:xfrm>
          <a:off x="0" y="0"/>
          <a:ext cx="0" cy="0"/>
          <a:chOff x="0" y="0"/>
          <a:chExt cx="0" cy="0"/>
        </a:xfrm>
      </p:grpSpPr>
      <p:sp>
        <p:nvSpPr>
          <p:cNvPr id="2" name="Tittel 1"/>
          <p:cNvSpPr>
            <a:spLocks noGrp="1"/>
          </p:cNvSpPr>
          <p:nvPr>
            <p:ph type="title" hasCustomPrompt="1"/>
          </p:nvPr>
        </p:nvSpPr>
        <p:spPr>
          <a:xfrm>
            <a:off x="1080206" y="1511586"/>
            <a:ext cx="9962126" cy="3856838"/>
          </a:xfrm>
        </p:spPr>
        <p:txBody>
          <a:bodyPr anchor="ctr" anchorCtr="0">
            <a:normAutofit/>
          </a:bodyPr>
          <a:lstStyle>
            <a:lvl1pPr algn="ctr">
              <a:defRPr sz="5999">
                <a:solidFill>
                  <a:schemeClr val="lt1"/>
                </a:solidFill>
              </a:defRPr>
            </a:lvl1pPr>
          </a:lstStyle>
          <a:p>
            <a:r>
              <a:rPr lang="nb-NO"/>
              <a:t>Fokus med</a:t>
            </a:r>
            <a:br>
              <a:rPr lang="nb-NO"/>
            </a:br>
            <a:r>
              <a:rPr lang="nb-NO"/>
              <a:t>nøytralt budskap</a:t>
            </a:r>
          </a:p>
        </p:txBody>
      </p:sp>
    </p:spTree>
    <p:extLst>
      <p:ext uri="{BB962C8B-B14F-4D97-AF65-F5344CB8AC3E}">
        <p14:creationId xmlns:p14="http://schemas.microsoft.com/office/powerpoint/2010/main" val="22363599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Deloverskrift">
    <p:bg>
      <p:bgPr>
        <a:solidFill>
          <a:schemeClr val="accent2"/>
        </a:solidFill>
        <a:effectLst/>
      </p:bgPr>
    </p:bg>
    <p:spTree>
      <p:nvGrpSpPr>
        <p:cNvPr id="1" name=""/>
        <p:cNvGrpSpPr/>
        <p:nvPr/>
      </p:nvGrpSpPr>
      <p:grpSpPr>
        <a:xfrm>
          <a:off x="0" y="0"/>
          <a:ext cx="0" cy="0"/>
          <a:chOff x="0" y="0"/>
          <a:chExt cx="0" cy="0"/>
        </a:xfrm>
      </p:grpSpPr>
      <p:sp>
        <p:nvSpPr>
          <p:cNvPr id="2" name="Tittel 1"/>
          <p:cNvSpPr>
            <a:spLocks noGrp="1"/>
          </p:cNvSpPr>
          <p:nvPr>
            <p:ph type="title" hasCustomPrompt="1"/>
          </p:nvPr>
        </p:nvSpPr>
        <p:spPr>
          <a:xfrm>
            <a:off x="1080206" y="1511586"/>
            <a:ext cx="9962126" cy="3856838"/>
          </a:xfrm>
        </p:spPr>
        <p:txBody>
          <a:bodyPr anchor="ctr" anchorCtr="0">
            <a:normAutofit/>
          </a:bodyPr>
          <a:lstStyle>
            <a:lvl1pPr algn="ctr">
              <a:defRPr sz="5999">
                <a:solidFill>
                  <a:schemeClr val="bg2"/>
                </a:solidFill>
              </a:defRPr>
            </a:lvl1pPr>
          </a:lstStyle>
          <a:p>
            <a:r>
              <a:rPr lang="nb-NO"/>
              <a:t>Fokus med</a:t>
            </a:r>
            <a:br>
              <a:rPr lang="nb-NO"/>
            </a:br>
            <a:r>
              <a:rPr lang="nb-NO"/>
              <a:t>nøytralt budskap</a:t>
            </a:r>
          </a:p>
        </p:txBody>
      </p:sp>
    </p:spTree>
    <p:extLst>
      <p:ext uri="{BB962C8B-B14F-4D97-AF65-F5344CB8AC3E}">
        <p14:creationId xmlns:p14="http://schemas.microsoft.com/office/powerpoint/2010/main" val="7463554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3_Deloverskrift">
    <p:bg>
      <p:bgPr>
        <a:solidFill>
          <a:srgbClr val="CCFDD0"/>
        </a:solidFill>
        <a:effectLst/>
      </p:bgPr>
    </p:bg>
    <p:spTree>
      <p:nvGrpSpPr>
        <p:cNvPr id="1" name=""/>
        <p:cNvGrpSpPr/>
        <p:nvPr/>
      </p:nvGrpSpPr>
      <p:grpSpPr>
        <a:xfrm>
          <a:off x="0" y="0"/>
          <a:ext cx="0" cy="0"/>
          <a:chOff x="0" y="0"/>
          <a:chExt cx="0" cy="0"/>
        </a:xfrm>
      </p:grpSpPr>
      <p:sp>
        <p:nvSpPr>
          <p:cNvPr id="2" name="Tittel 1"/>
          <p:cNvSpPr>
            <a:spLocks noGrp="1"/>
          </p:cNvSpPr>
          <p:nvPr>
            <p:ph type="title" hasCustomPrompt="1"/>
          </p:nvPr>
        </p:nvSpPr>
        <p:spPr>
          <a:xfrm>
            <a:off x="1080206" y="1511586"/>
            <a:ext cx="9962126" cy="3856838"/>
          </a:xfrm>
        </p:spPr>
        <p:txBody>
          <a:bodyPr anchor="ctr" anchorCtr="0">
            <a:normAutofit/>
          </a:bodyPr>
          <a:lstStyle>
            <a:lvl1pPr algn="ctr">
              <a:defRPr sz="5999">
                <a:solidFill>
                  <a:schemeClr val="bg2"/>
                </a:solidFill>
              </a:defRPr>
            </a:lvl1pPr>
          </a:lstStyle>
          <a:p>
            <a:r>
              <a:rPr lang="nb-NO"/>
              <a:t>Fokus med</a:t>
            </a:r>
            <a:br>
              <a:rPr lang="nb-NO"/>
            </a:br>
            <a:r>
              <a:rPr lang="nb-NO"/>
              <a:t>positivt budskap</a:t>
            </a:r>
          </a:p>
        </p:txBody>
      </p:sp>
    </p:spTree>
    <p:extLst>
      <p:ext uri="{BB962C8B-B14F-4D97-AF65-F5344CB8AC3E}">
        <p14:creationId xmlns:p14="http://schemas.microsoft.com/office/powerpoint/2010/main" val="38973404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4_Deloverskrift">
    <p:bg>
      <p:bgPr>
        <a:solidFill>
          <a:srgbClr val="FFF0C7"/>
        </a:solidFill>
        <a:effectLst/>
      </p:bgPr>
    </p:bg>
    <p:spTree>
      <p:nvGrpSpPr>
        <p:cNvPr id="1" name=""/>
        <p:cNvGrpSpPr/>
        <p:nvPr/>
      </p:nvGrpSpPr>
      <p:grpSpPr>
        <a:xfrm>
          <a:off x="0" y="0"/>
          <a:ext cx="0" cy="0"/>
          <a:chOff x="0" y="0"/>
          <a:chExt cx="0" cy="0"/>
        </a:xfrm>
      </p:grpSpPr>
      <p:sp>
        <p:nvSpPr>
          <p:cNvPr id="2" name="Tittel 1"/>
          <p:cNvSpPr>
            <a:spLocks noGrp="1"/>
          </p:cNvSpPr>
          <p:nvPr>
            <p:ph type="title" hasCustomPrompt="1"/>
          </p:nvPr>
        </p:nvSpPr>
        <p:spPr>
          <a:xfrm>
            <a:off x="1080206" y="1511586"/>
            <a:ext cx="9962126" cy="3856838"/>
          </a:xfrm>
        </p:spPr>
        <p:txBody>
          <a:bodyPr anchor="ctr" anchorCtr="0">
            <a:normAutofit/>
          </a:bodyPr>
          <a:lstStyle>
            <a:lvl1pPr algn="ctr">
              <a:defRPr sz="5999">
                <a:solidFill>
                  <a:schemeClr val="bg2"/>
                </a:solidFill>
              </a:defRPr>
            </a:lvl1pPr>
          </a:lstStyle>
          <a:p>
            <a:r>
              <a:rPr lang="nb-NO"/>
              <a:t>Fokus med</a:t>
            </a:r>
            <a:br>
              <a:rPr lang="nb-NO"/>
            </a:br>
            <a:r>
              <a:rPr lang="nb-NO"/>
              <a:t>nøytralt budskap</a:t>
            </a:r>
          </a:p>
        </p:txBody>
      </p:sp>
    </p:spTree>
    <p:extLst>
      <p:ext uri="{BB962C8B-B14F-4D97-AF65-F5344CB8AC3E}">
        <p14:creationId xmlns:p14="http://schemas.microsoft.com/office/powerpoint/2010/main" val="287598030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2.png"/><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8.xml"/><Relationship Id="rId1" Type="http://schemas.openxmlformats.org/officeDocument/2006/relationships/slideLayout" Target="../slideLayouts/slideLayout37.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slideLayout" Target="../slideLayouts/slideLayout51.xml"/><Relationship Id="rId18" Type="http://schemas.openxmlformats.org/officeDocument/2006/relationships/theme" Target="../theme/theme3.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17" Type="http://schemas.openxmlformats.org/officeDocument/2006/relationships/slideLayout" Target="../slideLayouts/slideLayout55.xml"/><Relationship Id="rId2" Type="http://schemas.openxmlformats.org/officeDocument/2006/relationships/slideLayout" Target="../slideLayouts/slideLayout40.xml"/><Relationship Id="rId16" Type="http://schemas.openxmlformats.org/officeDocument/2006/relationships/slideLayout" Target="../slideLayouts/slideLayout54.xml"/><Relationship Id="rId20" Type="http://schemas.openxmlformats.org/officeDocument/2006/relationships/image" Target="../media/image2.png"/><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5" Type="http://schemas.openxmlformats.org/officeDocument/2006/relationships/slideLayout" Target="../slideLayouts/slideLayout53.xml"/><Relationship Id="rId10" Type="http://schemas.openxmlformats.org/officeDocument/2006/relationships/slideLayout" Target="../slideLayouts/slideLayout48.xml"/><Relationship Id="rId19" Type="http://schemas.openxmlformats.org/officeDocument/2006/relationships/image" Target="../media/image1.png"/><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Plassholder for tittel 1"/>
          <p:cNvSpPr>
            <a:spLocks noGrp="1"/>
          </p:cNvSpPr>
          <p:nvPr>
            <p:ph type="title"/>
          </p:nvPr>
        </p:nvSpPr>
        <p:spPr>
          <a:xfrm>
            <a:off x="622382" y="576073"/>
            <a:ext cx="10935815" cy="922180"/>
          </a:xfrm>
          <a:prstGeom prst="rect">
            <a:avLst/>
          </a:prstGeom>
        </p:spPr>
        <p:txBody>
          <a:bodyPr vert="horz" lIns="0" tIns="0" rIns="0" bIns="0" rtlCol="0" anchor="ctr" anchorCtr="0">
            <a:normAutofit/>
          </a:bodyPr>
          <a:lstStyle/>
          <a:p>
            <a:r>
              <a:rPr lang="nb-NO"/>
              <a:t>Klikk for å redigere tittelstil</a:t>
            </a:r>
          </a:p>
        </p:txBody>
      </p:sp>
      <p:sp>
        <p:nvSpPr>
          <p:cNvPr id="3" name="Plassholder for tekst 2"/>
          <p:cNvSpPr>
            <a:spLocks noGrp="1"/>
          </p:cNvSpPr>
          <p:nvPr>
            <p:ph type="body" idx="1"/>
          </p:nvPr>
        </p:nvSpPr>
        <p:spPr>
          <a:xfrm>
            <a:off x="622381" y="1726800"/>
            <a:ext cx="10935815" cy="4006916"/>
          </a:xfrm>
          <a:prstGeom prst="rect">
            <a:avLst/>
          </a:prstGeom>
          <a:solidFill>
            <a:schemeClr val="bg1"/>
          </a:solidFill>
        </p:spPr>
        <p:txBody>
          <a:bodyPr vert="horz" lIns="0" tIns="0" rIns="0" bIns="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p:cNvSpPr>
            <a:spLocks noGrp="1"/>
          </p:cNvSpPr>
          <p:nvPr>
            <p:ph type="dt" sz="half" idx="2"/>
          </p:nvPr>
        </p:nvSpPr>
        <p:spPr>
          <a:xfrm>
            <a:off x="10711976" y="6426804"/>
            <a:ext cx="846221" cy="148661"/>
          </a:xfrm>
          <a:prstGeom prst="rect">
            <a:avLst/>
          </a:prstGeom>
        </p:spPr>
        <p:txBody>
          <a:bodyPr vert="horz" lIns="0" tIns="0" rIns="0" bIns="0" rtlCol="0" anchor="ctr">
            <a:normAutofit/>
          </a:bodyPr>
          <a:lstStyle>
            <a:lvl1pPr algn="r">
              <a:defRPr sz="900">
                <a:solidFill>
                  <a:schemeClr val="bg1">
                    <a:lumMod val="50000"/>
                  </a:schemeClr>
                </a:solidFill>
              </a:defRPr>
            </a:lvl1pPr>
          </a:lstStyle>
          <a:p>
            <a:fld id="{DF8EB877-A367-2449-ADC1-3F3C6F50EF25}" type="datetime1">
              <a:rPr lang="nb-NO" smtClean="0"/>
              <a:t>08.11.2024</a:t>
            </a:fld>
            <a:endParaRPr lang="nb-NO"/>
          </a:p>
        </p:txBody>
      </p:sp>
      <p:sp>
        <p:nvSpPr>
          <p:cNvPr id="5" name="Plassholder for bunntekst 4"/>
          <p:cNvSpPr>
            <a:spLocks noGrp="1"/>
          </p:cNvSpPr>
          <p:nvPr>
            <p:ph type="ftr" sz="quarter" idx="3"/>
          </p:nvPr>
        </p:nvSpPr>
        <p:spPr>
          <a:xfrm>
            <a:off x="3421575" y="6426804"/>
            <a:ext cx="5348849" cy="146304"/>
          </a:xfrm>
          <a:prstGeom prst="rect">
            <a:avLst/>
          </a:prstGeom>
        </p:spPr>
        <p:txBody>
          <a:bodyPr vert="horz" lIns="0" tIns="0" rIns="0" bIns="0" rtlCol="0" anchor="ctr">
            <a:normAutofit/>
          </a:bodyPr>
          <a:lstStyle>
            <a:lvl1pPr algn="ctr">
              <a:defRPr sz="900">
                <a:solidFill>
                  <a:schemeClr val="bg1">
                    <a:lumMod val="50000"/>
                  </a:schemeClr>
                </a:solidFill>
              </a:defRPr>
            </a:lvl1pPr>
          </a:lstStyle>
          <a:p>
            <a:r>
              <a:rPr lang="nb-NO"/>
              <a:t>Tittel på presentasjon og navn på foredragsholder</a:t>
            </a:r>
          </a:p>
        </p:txBody>
      </p:sp>
      <p:pic>
        <p:nvPicPr>
          <p:cNvPr id="18" name="Bilde 17"/>
          <p:cNvPicPr>
            <a:picLocks noChangeAspect="1"/>
          </p:cNvPicPr>
          <p:nvPr userDrawn="1"/>
        </p:nvPicPr>
        <p:blipFill>
          <a:blip r:embed="rId38" cstate="print">
            <a:extLst>
              <a:ext uri="{28A0092B-C50C-407E-A947-70E740481C1C}">
                <a14:useLocalDpi xmlns:a14="http://schemas.microsoft.com/office/drawing/2010/main" val="0"/>
              </a:ext>
            </a:extLst>
          </a:blip>
          <a:stretch>
            <a:fillRect/>
          </a:stretch>
        </p:blipFill>
        <p:spPr>
          <a:xfrm>
            <a:off x="720456" y="6426804"/>
            <a:ext cx="185940" cy="146304"/>
          </a:xfrm>
          <a:prstGeom prst="rect">
            <a:avLst/>
          </a:prstGeom>
        </p:spPr>
      </p:pic>
      <p:pic>
        <p:nvPicPr>
          <p:cNvPr id="13" name="Bilde 12">
            <a:extLst>
              <a:ext uri="{FF2B5EF4-FFF2-40B4-BE49-F238E27FC236}">
                <a16:creationId xmlns:a16="http://schemas.microsoft.com/office/drawing/2014/main" id="{489BC4CF-24FE-3042-B3F3-735ED4CCD306}"/>
              </a:ext>
            </a:extLst>
          </p:cNvPr>
          <p:cNvPicPr>
            <a:picLocks noChangeAspect="1"/>
          </p:cNvPicPr>
          <p:nvPr userDrawn="1"/>
        </p:nvPicPr>
        <p:blipFill>
          <a:blip r:embed="rId39" cstate="print">
            <a:extLst>
              <a:ext uri="{28A0092B-C50C-407E-A947-70E740481C1C}">
                <a14:useLocalDpi xmlns:a14="http://schemas.microsoft.com/office/drawing/2010/main" val="0"/>
              </a:ext>
            </a:extLst>
          </a:blip>
          <a:stretch>
            <a:fillRect/>
          </a:stretch>
        </p:blipFill>
        <p:spPr>
          <a:xfrm>
            <a:off x="630120" y="5958744"/>
            <a:ext cx="10936958" cy="77724"/>
          </a:xfrm>
          <a:prstGeom prst="rect">
            <a:avLst/>
          </a:prstGeom>
        </p:spPr>
      </p:pic>
    </p:spTree>
    <p:extLst>
      <p:ext uri="{BB962C8B-B14F-4D97-AF65-F5344CB8AC3E}">
        <p14:creationId xmlns:p14="http://schemas.microsoft.com/office/powerpoint/2010/main" val="4029604106"/>
      </p:ext>
    </p:extLst>
  </p:cSld>
  <p:clrMap bg1="lt1" tx1="dk1" bg2="lt2" tx2="dk2" accent1="accent1" accent2="accent2" accent3="accent3" accent4="accent4" accent5="accent5" accent6="accent6" hlink="hlink" folHlink="folHlink"/>
  <p:sldLayoutIdLst>
    <p:sldLayoutId id="2147483698"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99"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700" r:id="rId31"/>
    <p:sldLayoutId id="2147483692" r:id="rId32"/>
    <p:sldLayoutId id="2147483693" r:id="rId33"/>
    <p:sldLayoutId id="2147483694" r:id="rId34"/>
    <p:sldLayoutId id="2147483695" r:id="rId35"/>
    <p:sldLayoutId id="2147483697" r:id="rId36"/>
  </p:sldLayoutIdLst>
  <p:hf sldNum="0" hdr="0"/>
  <p:txStyles>
    <p:titleStyle>
      <a:lvl1pPr algn="l" defTabSz="914172" rtl="0" eaLnBrk="1" latinLnBrk="0" hangingPunct="1">
        <a:lnSpc>
          <a:spcPct val="90000"/>
        </a:lnSpc>
        <a:spcBef>
          <a:spcPct val="0"/>
        </a:spcBef>
        <a:buNone/>
        <a:defRPr sz="3499" kern="1200">
          <a:solidFill>
            <a:schemeClr val="tx1"/>
          </a:solidFill>
          <a:latin typeface="+mj-lt"/>
          <a:ea typeface="+mj-ea"/>
          <a:cs typeface="+mj-cs"/>
        </a:defRPr>
      </a:lvl1pPr>
    </p:titleStyle>
    <p:bodyStyle>
      <a:lvl1pPr marL="179964" indent="-179964" algn="l" defTabSz="914172" rtl="0" eaLnBrk="1" latinLnBrk="0" hangingPunct="1">
        <a:lnSpc>
          <a:spcPct val="100000"/>
        </a:lnSpc>
        <a:spcBef>
          <a:spcPts val="1000"/>
        </a:spcBef>
        <a:spcAft>
          <a:spcPts val="1000"/>
        </a:spcAft>
        <a:buClr>
          <a:schemeClr val="accent4"/>
        </a:buClr>
        <a:buFont typeface="Arial" panose="020B0604020202020204" pitchFamily="34" charset="0"/>
        <a:buChar char="•"/>
        <a:defRPr sz="1400" b="0" kern="1200">
          <a:solidFill>
            <a:schemeClr val="tx1"/>
          </a:solidFill>
          <a:latin typeface="+mn-lt"/>
          <a:ea typeface="+mn-ea"/>
          <a:cs typeface="+mn-cs"/>
        </a:defRPr>
      </a:lvl1pPr>
      <a:lvl2pPr marL="449910" indent="-179964" algn="l" defTabSz="914172" rtl="0" eaLnBrk="1" latinLnBrk="0" hangingPunct="1">
        <a:lnSpc>
          <a:spcPct val="100000"/>
        </a:lnSpc>
        <a:spcBef>
          <a:spcPts val="0"/>
        </a:spcBef>
        <a:spcAft>
          <a:spcPts val="250"/>
        </a:spcAft>
        <a:buClr>
          <a:schemeClr val="accent4"/>
        </a:buClr>
        <a:buFont typeface="Arial" panose="020B0604020202020204" pitchFamily="34" charset="0"/>
        <a:buChar char="•"/>
        <a:defRPr sz="1400" kern="1200">
          <a:solidFill>
            <a:schemeClr val="tx1"/>
          </a:solidFill>
          <a:latin typeface="+mn-lt"/>
          <a:ea typeface="+mn-ea"/>
          <a:cs typeface="+mn-cs"/>
        </a:defRPr>
      </a:lvl2pPr>
      <a:lvl3pPr marL="719856" indent="-179964" algn="l" defTabSz="914172" rtl="0" eaLnBrk="1" latinLnBrk="0" hangingPunct="1">
        <a:lnSpc>
          <a:spcPct val="100000"/>
        </a:lnSpc>
        <a:spcBef>
          <a:spcPts val="0"/>
        </a:spcBef>
        <a:spcAft>
          <a:spcPts val="250"/>
        </a:spcAft>
        <a:buClr>
          <a:schemeClr val="accent4"/>
        </a:buClr>
        <a:buFont typeface="Arial" panose="020B0604020202020204" pitchFamily="34" charset="0"/>
        <a:buChar char="•"/>
        <a:defRPr sz="1400" kern="1200">
          <a:solidFill>
            <a:schemeClr val="tx1"/>
          </a:solidFill>
          <a:latin typeface="+mn-lt"/>
          <a:ea typeface="+mn-ea"/>
          <a:cs typeface="+mn-cs"/>
        </a:defRPr>
      </a:lvl3pPr>
      <a:lvl4pPr marL="989802" indent="-179964" algn="l" defTabSz="914172" rtl="0" eaLnBrk="1" latinLnBrk="0" hangingPunct="1">
        <a:lnSpc>
          <a:spcPct val="100000"/>
        </a:lnSpc>
        <a:spcBef>
          <a:spcPts val="0"/>
        </a:spcBef>
        <a:spcAft>
          <a:spcPts val="250"/>
        </a:spcAft>
        <a:buClr>
          <a:schemeClr val="accent4"/>
        </a:buClr>
        <a:buFont typeface="Arial" panose="020B0604020202020204" pitchFamily="34" charset="0"/>
        <a:buChar char="•"/>
        <a:defRPr sz="1400" kern="1200">
          <a:solidFill>
            <a:schemeClr val="tx1"/>
          </a:solidFill>
          <a:latin typeface="+mn-lt"/>
          <a:ea typeface="+mn-ea"/>
          <a:cs typeface="+mn-cs"/>
        </a:defRPr>
      </a:lvl4pPr>
      <a:lvl5pPr marL="1259748" indent="-179964" algn="l" defTabSz="914172" rtl="0" eaLnBrk="1" latinLnBrk="0" hangingPunct="1">
        <a:lnSpc>
          <a:spcPct val="100000"/>
        </a:lnSpc>
        <a:spcBef>
          <a:spcPts val="0"/>
        </a:spcBef>
        <a:spcAft>
          <a:spcPts val="250"/>
        </a:spcAft>
        <a:buClr>
          <a:schemeClr val="accent4"/>
        </a:buClr>
        <a:buFont typeface="Arial" panose="020B0604020202020204" pitchFamily="34" charset="0"/>
        <a:buChar char="•"/>
        <a:defRPr sz="1400" kern="1200">
          <a:solidFill>
            <a:schemeClr val="tx1"/>
          </a:solidFill>
          <a:latin typeface="+mn-lt"/>
          <a:ea typeface="+mn-ea"/>
          <a:cs typeface="+mn-cs"/>
        </a:defRPr>
      </a:lvl5pPr>
      <a:lvl6pPr marL="2513972"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58"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3"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29"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b-NO"/>
      </a:defPPr>
      <a:lvl1pPr marL="0" algn="l" defTabSz="914172" rtl="0" eaLnBrk="1" latinLnBrk="0" hangingPunct="1">
        <a:defRPr sz="1800" kern="1200">
          <a:solidFill>
            <a:schemeClr val="tx1"/>
          </a:solidFill>
          <a:latin typeface="+mn-lt"/>
          <a:ea typeface="+mn-ea"/>
          <a:cs typeface="+mn-cs"/>
        </a:defRPr>
      </a:lvl1pPr>
      <a:lvl2pPr marL="457086" algn="l" defTabSz="914172" rtl="0" eaLnBrk="1" latinLnBrk="0" hangingPunct="1">
        <a:defRPr sz="1800" kern="1200">
          <a:solidFill>
            <a:schemeClr val="tx1"/>
          </a:solidFill>
          <a:latin typeface="+mn-lt"/>
          <a:ea typeface="+mn-ea"/>
          <a:cs typeface="+mn-cs"/>
        </a:defRPr>
      </a:lvl2pPr>
      <a:lvl3pPr marL="914172" algn="l" defTabSz="914172" rtl="0" eaLnBrk="1" latinLnBrk="0" hangingPunct="1">
        <a:defRPr sz="1800" kern="1200">
          <a:solidFill>
            <a:schemeClr val="tx1"/>
          </a:solidFill>
          <a:latin typeface="+mn-lt"/>
          <a:ea typeface="+mn-ea"/>
          <a:cs typeface="+mn-cs"/>
        </a:defRPr>
      </a:lvl3pPr>
      <a:lvl4pPr marL="1371258" algn="l" defTabSz="914172" rtl="0" eaLnBrk="1" latinLnBrk="0" hangingPunct="1">
        <a:defRPr sz="1800" kern="1200">
          <a:solidFill>
            <a:schemeClr val="tx1"/>
          </a:solidFill>
          <a:latin typeface="+mn-lt"/>
          <a:ea typeface="+mn-ea"/>
          <a:cs typeface="+mn-cs"/>
        </a:defRPr>
      </a:lvl4pPr>
      <a:lvl5pPr marL="1828343" algn="l" defTabSz="914172" rtl="0" eaLnBrk="1" latinLnBrk="0" hangingPunct="1">
        <a:defRPr sz="1800" kern="1200">
          <a:solidFill>
            <a:schemeClr val="tx1"/>
          </a:solidFill>
          <a:latin typeface="+mn-lt"/>
          <a:ea typeface="+mn-ea"/>
          <a:cs typeface="+mn-cs"/>
        </a:defRPr>
      </a:lvl5pPr>
      <a:lvl6pPr marL="2285429" algn="l" defTabSz="914172" rtl="0" eaLnBrk="1" latinLnBrk="0" hangingPunct="1">
        <a:defRPr sz="1800" kern="1200">
          <a:solidFill>
            <a:schemeClr val="tx1"/>
          </a:solidFill>
          <a:latin typeface="+mn-lt"/>
          <a:ea typeface="+mn-ea"/>
          <a:cs typeface="+mn-cs"/>
        </a:defRPr>
      </a:lvl6pPr>
      <a:lvl7pPr marL="2742514" algn="l" defTabSz="914172" rtl="0" eaLnBrk="1" latinLnBrk="0" hangingPunct="1">
        <a:defRPr sz="1800" kern="1200">
          <a:solidFill>
            <a:schemeClr val="tx1"/>
          </a:solidFill>
          <a:latin typeface="+mn-lt"/>
          <a:ea typeface="+mn-ea"/>
          <a:cs typeface="+mn-cs"/>
        </a:defRPr>
      </a:lvl7pPr>
      <a:lvl8pPr marL="3199600" algn="l" defTabSz="914172" rtl="0" eaLnBrk="1" latinLnBrk="0" hangingPunct="1">
        <a:defRPr sz="1800" kern="1200">
          <a:solidFill>
            <a:schemeClr val="tx1"/>
          </a:solidFill>
          <a:latin typeface="+mn-lt"/>
          <a:ea typeface="+mn-ea"/>
          <a:cs typeface="+mn-cs"/>
        </a:defRPr>
      </a:lvl8pPr>
      <a:lvl9pPr marL="3656686" algn="l" defTabSz="91417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Plassholder for tittel 1"/>
          <p:cNvSpPr>
            <a:spLocks noGrp="1"/>
          </p:cNvSpPr>
          <p:nvPr>
            <p:ph type="title"/>
          </p:nvPr>
        </p:nvSpPr>
        <p:spPr>
          <a:xfrm>
            <a:off x="622382" y="576073"/>
            <a:ext cx="10935815" cy="922180"/>
          </a:xfrm>
          <a:prstGeom prst="rect">
            <a:avLst/>
          </a:prstGeom>
        </p:spPr>
        <p:txBody>
          <a:bodyPr vert="horz" lIns="0" tIns="0" rIns="0" bIns="0" rtlCol="0" anchor="ctr" anchorCtr="0">
            <a:normAutofit/>
          </a:bodyPr>
          <a:lstStyle/>
          <a:p>
            <a:r>
              <a:rPr lang="nb-NO"/>
              <a:t>Klikk for å redigere tittelstil</a:t>
            </a:r>
          </a:p>
        </p:txBody>
      </p:sp>
      <p:sp>
        <p:nvSpPr>
          <p:cNvPr id="3" name="Plassholder for tekst 2"/>
          <p:cNvSpPr>
            <a:spLocks noGrp="1"/>
          </p:cNvSpPr>
          <p:nvPr>
            <p:ph type="body" idx="1"/>
          </p:nvPr>
        </p:nvSpPr>
        <p:spPr>
          <a:xfrm>
            <a:off x="622381" y="1726800"/>
            <a:ext cx="10935815" cy="4006916"/>
          </a:xfrm>
          <a:prstGeom prst="rect">
            <a:avLst/>
          </a:prstGeom>
          <a:solidFill>
            <a:schemeClr val="bg1"/>
          </a:solidFill>
        </p:spPr>
        <p:txBody>
          <a:bodyPr vert="horz" lIns="0" tIns="0" rIns="0" bIns="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p:cNvSpPr>
            <a:spLocks noGrp="1"/>
          </p:cNvSpPr>
          <p:nvPr>
            <p:ph type="dt" sz="half" idx="2"/>
          </p:nvPr>
        </p:nvSpPr>
        <p:spPr>
          <a:xfrm>
            <a:off x="10711976" y="6426804"/>
            <a:ext cx="846221" cy="148661"/>
          </a:xfrm>
          <a:prstGeom prst="rect">
            <a:avLst/>
          </a:prstGeom>
        </p:spPr>
        <p:txBody>
          <a:bodyPr vert="horz" lIns="0" tIns="0" rIns="0" bIns="0" rtlCol="0" anchor="ctr">
            <a:normAutofit/>
          </a:bodyPr>
          <a:lstStyle>
            <a:lvl1pPr algn="r">
              <a:defRPr sz="900">
                <a:solidFill>
                  <a:schemeClr val="bg1">
                    <a:lumMod val="50000"/>
                  </a:schemeClr>
                </a:solidFill>
              </a:defRPr>
            </a:lvl1pPr>
          </a:lstStyle>
          <a:p>
            <a:endParaRPr lang="nb-NO"/>
          </a:p>
        </p:txBody>
      </p:sp>
      <p:sp>
        <p:nvSpPr>
          <p:cNvPr id="5" name="Plassholder for bunntekst 4"/>
          <p:cNvSpPr>
            <a:spLocks noGrp="1"/>
          </p:cNvSpPr>
          <p:nvPr>
            <p:ph type="ftr" sz="quarter" idx="3"/>
          </p:nvPr>
        </p:nvSpPr>
        <p:spPr>
          <a:xfrm>
            <a:off x="3421575" y="6426804"/>
            <a:ext cx="5348849" cy="146304"/>
          </a:xfrm>
          <a:prstGeom prst="rect">
            <a:avLst/>
          </a:prstGeom>
        </p:spPr>
        <p:txBody>
          <a:bodyPr vert="horz" lIns="0" tIns="0" rIns="0" bIns="0" rtlCol="0" anchor="ctr">
            <a:normAutofit/>
          </a:bodyPr>
          <a:lstStyle>
            <a:lvl1pPr algn="ctr">
              <a:defRPr sz="900">
                <a:solidFill>
                  <a:schemeClr val="bg1">
                    <a:lumMod val="50000"/>
                  </a:schemeClr>
                </a:solidFill>
              </a:defRPr>
            </a:lvl1pPr>
          </a:lstStyle>
          <a:p>
            <a:endParaRPr lang="nb-NO"/>
          </a:p>
        </p:txBody>
      </p:sp>
      <p:pic>
        <p:nvPicPr>
          <p:cNvPr id="18" name="Bilde 1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0456" y="6426804"/>
            <a:ext cx="185940" cy="146304"/>
          </a:xfrm>
          <a:prstGeom prst="rect">
            <a:avLst/>
          </a:prstGeom>
        </p:spPr>
      </p:pic>
      <p:pic>
        <p:nvPicPr>
          <p:cNvPr id="13" name="Bilde 12">
            <a:extLst>
              <a:ext uri="{FF2B5EF4-FFF2-40B4-BE49-F238E27FC236}">
                <a16:creationId xmlns:a16="http://schemas.microsoft.com/office/drawing/2014/main" id="{489BC4CF-24FE-3042-B3F3-735ED4CCD306}"/>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630120" y="5958744"/>
            <a:ext cx="10936958" cy="77724"/>
          </a:xfrm>
          <a:prstGeom prst="rect">
            <a:avLst/>
          </a:prstGeom>
        </p:spPr>
      </p:pic>
    </p:spTree>
    <p:extLst>
      <p:ext uri="{BB962C8B-B14F-4D97-AF65-F5344CB8AC3E}">
        <p14:creationId xmlns:p14="http://schemas.microsoft.com/office/powerpoint/2010/main" val="4192729772"/>
      </p:ext>
    </p:extLst>
  </p:cSld>
  <p:clrMap bg1="lt1" tx1="dk1" bg2="lt2" tx2="dk2" accent1="accent1" accent2="accent2" accent3="accent3" accent4="accent4" accent5="accent5" accent6="accent6" hlink="hlink" folHlink="folHlink"/>
  <p:sldLayoutIdLst>
    <p:sldLayoutId id="2147483691" r:id="rId1"/>
    <p:sldLayoutId id="2147483680" r:id="rId2"/>
  </p:sldLayoutIdLst>
  <p:hf hdr="0" ftr="0" dt="0"/>
  <p:txStyles>
    <p:titleStyle>
      <a:lvl1pPr algn="l" defTabSz="914172" rtl="0" eaLnBrk="1" latinLnBrk="0" hangingPunct="1">
        <a:lnSpc>
          <a:spcPct val="90000"/>
        </a:lnSpc>
        <a:spcBef>
          <a:spcPct val="0"/>
        </a:spcBef>
        <a:buNone/>
        <a:defRPr sz="3499" kern="1200">
          <a:solidFill>
            <a:schemeClr val="tx1"/>
          </a:solidFill>
          <a:latin typeface="+mj-lt"/>
          <a:ea typeface="+mj-ea"/>
          <a:cs typeface="+mj-cs"/>
        </a:defRPr>
      </a:lvl1pPr>
    </p:titleStyle>
    <p:bodyStyle>
      <a:lvl1pPr marL="179964" indent="-179964" algn="l" defTabSz="914172" rtl="0" eaLnBrk="1" latinLnBrk="0" hangingPunct="1">
        <a:lnSpc>
          <a:spcPct val="100000"/>
        </a:lnSpc>
        <a:spcBef>
          <a:spcPts val="1000"/>
        </a:spcBef>
        <a:spcAft>
          <a:spcPts val="1000"/>
        </a:spcAft>
        <a:buClr>
          <a:schemeClr val="accent4"/>
        </a:buClr>
        <a:buFont typeface="Arial" panose="020B0604020202020204" pitchFamily="34" charset="0"/>
        <a:buChar char="•"/>
        <a:defRPr sz="1400" b="0" kern="1200">
          <a:solidFill>
            <a:schemeClr val="tx1"/>
          </a:solidFill>
          <a:latin typeface="+mn-lt"/>
          <a:ea typeface="+mn-ea"/>
          <a:cs typeface="+mn-cs"/>
        </a:defRPr>
      </a:lvl1pPr>
      <a:lvl2pPr marL="449910" indent="-179964" algn="l" defTabSz="914172" rtl="0" eaLnBrk="1" latinLnBrk="0" hangingPunct="1">
        <a:lnSpc>
          <a:spcPct val="100000"/>
        </a:lnSpc>
        <a:spcBef>
          <a:spcPts val="0"/>
        </a:spcBef>
        <a:spcAft>
          <a:spcPts val="250"/>
        </a:spcAft>
        <a:buClr>
          <a:schemeClr val="accent4"/>
        </a:buClr>
        <a:buFont typeface="Arial" panose="020B0604020202020204" pitchFamily="34" charset="0"/>
        <a:buChar char="•"/>
        <a:defRPr sz="1400" kern="1200">
          <a:solidFill>
            <a:schemeClr val="tx1"/>
          </a:solidFill>
          <a:latin typeface="+mn-lt"/>
          <a:ea typeface="+mn-ea"/>
          <a:cs typeface="+mn-cs"/>
        </a:defRPr>
      </a:lvl2pPr>
      <a:lvl3pPr marL="719856" indent="-179964" algn="l" defTabSz="914172" rtl="0" eaLnBrk="1" latinLnBrk="0" hangingPunct="1">
        <a:lnSpc>
          <a:spcPct val="100000"/>
        </a:lnSpc>
        <a:spcBef>
          <a:spcPts val="0"/>
        </a:spcBef>
        <a:spcAft>
          <a:spcPts val="250"/>
        </a:spcAft>
        <a:buClr>
          <a:schemeClr val="accent4"/>
        </a:buClr>
        <a:buFont typeface="Arial" panose="020B0604020202020204" pitchFamily="34" charset="0"/>
        <a:buChar char="•"/>
        <a:defRPr sz="1400" kern="1200">
          <a:solidFill>
            <a:schemeClr val="tx1"/>
          </a:solidFill>
          <a:latin typeface="+mn-lt"/>
          <a:ea typeface="+mn-ea"/>
          <a:cs typeface="+mn-cs"/>
        </a:defRPr>
      </a:lvl3pPr>
      <a:lvl4pPr marL="989802" indent="-179964" algn="l" defTabSz="914172" rtl="0" eaLnBrk="1" latinLnBrk="0" hangingPunct="1">
        <a:lnSpc>
          <a:spcPct val="100000"/>
        </a:lnSpc>
        <a:spcBef>
          <a:spcPts val="0"/>
        </a:spcBef>
        <a:spcAft>
          <a:spcPts val="250"/>
        </a:spcAft>
        <a:buClr>
          <a:schemeClr val="accent4"/>
        </a:buClr>
        <a:buFont typeface="Arial" panose="020B0604020202020204" pitchFamily="34" charset="0"/>
        <a:buChar char="•"/>
        <a:defRPr sz="1400" kern="1200">
          <a:solidFill>
            <a:schemeClr val="tx1"/>
          </a:solidFill>
          <a:latin typeface="+mn-lt"/>
          <a:ea typeface="+mn-ea"/>
          <a:cs typeface="+mn-cs"/>
        </a:defRPr>
      </a:lvl4pPr>
      <a:lvl5pPr marL="1259748" indent="-179964" algn="l" defTabSz="914172" rtl="0" eaLnBrk="1" latinLnBrk="0" hangingPunct="1">
        <a:lnSpc>
          <a:spcPct val="100000"/>
        </a:lnSpc>
        <a:spcBef>
          <a:spcPts val="0"/>
        </a:spcBef>
        <a:spcAft>
          <a:spcPts val="250"/>
        </a:spcAft>
        <a:buClr>
          <a:schemeClr val="accent4"/>
        </a:buClr>
        <a:buFont typeface="Arial" panose="020B0604020202020204" pitchFamily="34" charset="0"/>
        <a:buChar char="•"/>
        <a:defRPr sz="1400" kern="1200">
          <a:solidFill>
            <a:schemeClr val="tx1"/>
          </a:solidFill>
          <a:latin typeface="+mn-lt"/>
          <a:ea typeface="+mn-ea"/>
          <a:cs typeface="+mn-cs"/>
        </a:defRPr>
      </a:lvl5pPr>
      <a:lvl6pPr marL="2513972"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58"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3"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29"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b-NO"/>
      </a:defPPr>
      <a:lvl1pPr marL="0" algn="l" defTabSz="914172" rtl="0" eaLnBrk="1" latinLnBrk="0" hangingPunct="1">
        <a:defRPr sz="1800" kern="1200">
          <a:solidFill>
            <a:schemeClr val="tx1"/>
          </a:solidFill>
          <a:latin typeface="+mn-lt"/>
          <a:ea typeface="+mn-ea"/>
          <a:cs typeface="+mn-cs"/>
        </a:defRPr>
      </a:lvl1pPr>
      <a:lvl2pPr marL="457086" algn="l" defTabSz="914172" rtl="0" eaLnBrk="1" latinLnBrk="0" hangingPunct="1">
        <a:defRPr sz="1800" kern="1200">
          <a:solidFill>
            <a:schemeClr val="tx1"/>
          </a:solidFill>
          <a:latin typeface="+mn-lt"/>
          <a:ea typeface="+mn-ea"/>
          <a:cs typeface="+mn-cs"/>
        </a:defRPr>
      </a:lvl2pPr>
      <a:lvl3pPr marL="914172" algn="l" defTabSz="914172" rtl="0" eaLnBrk="1" latinLnBrk="0" hangingPunct="1">
        <a:defRPr sz="1800" kern="1200">
          <a:solidFill>
            <a:schemeClr val="tx1"/>
          </a:solidFill>
          <a:latin typeface="+mn-lt"/>
          <a:ea typeface="+mn-ea"/>
          <a:cs typeface="+mn-cs"/>
        </a:defRPr>
      </a:lvl3pPr>
      <a:lvl4pPr marL="1371258" algn="l" defTabSz="914172" rtl="0" eaLnBrk="1" latinLnBrk="0" hangingPunct="1">
        <a:defRPr sz="1800" kern="1200">
          <a:solidFill>
            <a:schemeClr val="tx1"/>
          </a:solidFill>
          <a:latin typeface="+mn-lt"/>
          <a:ea typeface="+mn-ea"/>
          <a:cs typeface="+mn-cs"/>
        </a:defRPr>
      </a:lvl4pPr>
      <a:lvl5pPr marL="1828343" algn="l" defTabSz="914172" rtl="0" eaLnBrk="1" latinLnBrk="0" hangingPunct="1">
        <a:defRPr sz="1800" kern="1200">
          <a:solidFill>
            <a:schemeClr val="tx1"/>
          </a:solidFill>
          <a:latin typeface="+mn-lt"/>
          <a:ea typeface="+mn-ea"/>
          <a:cs typeface="+mn-cs"/>
        </a:defRPr>
      </a:lvl5pPr>
      <a:lvl6pPr marL="2285429" algn="l" defTabSz="914172" rtl="0" eaLnBrk="1" latinLnBrk="0" hangingPunct="1">
        <a:defRPr sz="1800" kern="1200">
          <a:solidFill>
            <a:schemeClr val="tx1"/>
          </a:solidFill>
          <a:latin typeface="+mn-lt"/>
          <a:ea typeface="+mn-ea"/>
          <a:cs typeface="+mn-cs"/>
        </a:defRPr>
      </a:lvl6pPr>
      <a:lvl7pPr marL="2742514" algn="l" defTabSz="914172" rtl="0" eaLnBrk="1" latinLnBrk="0" hangingPunct="1">
        <a:defRPr sz="1800" kern="1200">
          <a:solidFill>
            <a:schemeClr val="tx1"/>
          </a:solidFill>
          <a:latin typeface="+mn-lt"/>
          <a:ea typeface="+mn-ea"/>
          <a:cs typeface="+mn-cs"/>
        </a:defRPr>
      </a:lvl7pPr>
      <a:lvl8pPr marL="3199600" algn="l" defTabSz="914172" rtl="0" eaLnBrk="1" latinLnBrk="0" hangingPunct="1">
        <a:defRPr sz="1800" kern="1200">
          <a:solidFill>
            <a:schemeClr val="tx1"/>
          </a:solidFill>
          <a:latin typeface="+mn-lt"/>
          <a:ea typeface="+mn-ea"/>
          <a:cs typeface="+mn-cs"/>
        </a:defRPr>
      </a:lvl8pPr>
      <a:lvl9pPr marL="3656686" algn="l" defTabSz="91417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nb-NO"/>
              <a:t>Klikk for å redigere tittelstil</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F8EB877-A367-2449-ADC1-3F3C6F50EF25}" type="datetime1">
              <a:rPr lang="nb-NO" smtClean="0"/>
              <a:t>08.11.2024</a:t>
            </a:fld>
            <a:endParaRPr lang="nb-NO"/>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nb-NO"/>
              <a:t>Tittel på presentasjon og navn på foredragsholder</a:t>
            </a:r>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pic>
        <p:nvPicPr>
          <p:cNvPr id="8" name="Bilde 7">
            <a:extLst>
              <a:ext uri="{FF2B5EF4-FFF2-40B4-BE49-F238E27FC236}">
                <a16:creationId xmlns:a16="http://schemas.microsoft.com/office/drawing/2014/main" id="{1462FEC9-DF1F-DDCA-902C-4A3BE9AAEFBC}"/>
              </a:ext>
            </a:extLst>
          </p:cNvPr>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720456" y="6426804"/>
            <a:ext cx="185940" cy="146304"/>
          </a:xfrm>
          <a:prstGeom prst="rect">
            <a:avLst/>
          </a:prstGeom>
        </p:spPr>
      </p:pic>
      <p:pic>
        <p:nvPicPr>
          <p:cNvPr id="9" name="Bilde 8">
            <a:extLst>
              <a:ext uri="{FF2B5EF4-FFF2-40B4-BE49-F238E27FC236}">
                <a16:creationId xmlns:a16="http://schemas.microsoft.com/office/drawing/2014/main" id="{B8BFFC03-49D5-AEBA-0440-5DEA4D07265C}"/>
              </a:ext>
            </a:extLst>
          </p:cNvPr>
          <p:cNvPicPr>
            <a:picLocks noChangeAspect="1"/>
          </p:cNvPicPr>
          <p:nvPr userDrawn="1"/>
        </p:nvPicPr>
        <p:blipFill>
          <a:blip r:embed="rId20" cstate="print">
            <a:extLst>
              <a:ext uri="{28A0092B-C50C-407E-A947-70E740481C1C}">
                <a14:useLocalDpi xmlns:a14="http://schemas.microsoft.com/office/drawing/2010/main" val="0"/>
              </a:ext>
            </a:extLst>
          </a:blip>
          <a:stretch>
            <a:fillRect/>
          </a:stretch>
        </p:blipFill>
        <p:spPr>
          <a:xfrm>
            <a:off x="630120" y="5958744"/>
            <a:ext cx="10936958" cy="77724"/>
          </a:xfrm>
          <a:prstGeom prst="rect">
            <a:avLst/>
          </a:prstGeom>
        </p:spPr>
      </p:pic>
    </p:spTree>
    <p:extLst>
      <p:ext uri="{BB962C8B-B14F-4D97-AF65-F5344CB8AC3E}">
        <p14:creationId xmlns:p14="http://schemas.microsoft.com/office/powerpoint/2010/main" val="279658692"/>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714" r:id="rId13"/>
    <p:sldLayoutId id="2147483715" r:id="rId14"/>
    <p:sldLayoutId id="2147483716" r:id="rId15"/>
    <p:sldLayoutId id="2147483717" r:id="rId16"/>
    <p:sldLayoutId id="2147483719" r:id="rId17"/>
  </p:sldLayoutIdLst>
  <p:hf sldNum="0" hdr="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39.xml"/><Relationship Id="rId4" Type="http://schemas.openxmlformats.org/officeDocument/2006/relationships/image" Target="../media/image10.svg"/></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40.xml"/><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42.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0.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4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0.xml"/></Relationships>
</file>

<file path=ppt/slides/_rels/slide8.xml.rels><?xml version="1.0" encoding="UTF-8" standalone="yes"?>
<Relationships xmlns="http://schemas.openxmlformats.org/package/2006/relationships"><Relationship Id="rId3" Type="http://schemas.openxmlformats.org/officeDocument/2006/relationships/hyperlink" Target="mailto:sols@brreg.no" TargetMode="External"/><Relationship Id="rId2" Type="http://schemas.openxmlformats.org/officeDocument/2006/relationships/notesSlide" Target="../notesSlides/notesSlide8.xml"/><Relationship Id="rId1" Type="http://schemas.openxmlformats.org/officeDocument/2006/relationships/slideLayout" Target="../slideLayouts/slideLayout55.xml"/><Relationship Id="rId5" Type="http://schemas.openxmlformats.org/officeDocument/2006/relationships/image" Target="../media/image20.png"/><Relationship Id="rId4" Type="http://schemas.openxmlformats.org/officeDocument/2006/relationships/hyperlink" Target="mailto:aur@brreg.no"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30" name="Rectangle 9">
            <a:extLst>
              <a:ext uri="{FF2B5EF4-FFF2-40B4-BE49-F238E27FC236}">
                <a16:creationId xmlns:a16="http://schemas.microsoft.com/office/drawing/2014/main" id="{27577DEC-D9A5-404D-9789-702F4319BE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1" name="Group 11">
            <a:extLst>
              <a:ext uri="{FF2B5EF4-FFF2-40B4-BE49-F238E27FC236}">
                <a16:creationId xmlns:a16="http://schemas.microsoft.com/office/drawing/2014/main" id="{CEEA9366-CEA8-4F23-B065-4337F0D836F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3" name="Straight Connector 12">
              <a:extLst>
                <a:ext uri="{FF2B5EF4-FFF2-40B4-BE49-F238E27FC236}">
                  <a16:creationId xmlns:a16="http://schemas.microsoft.com/office/drawing/2014/main" id="{904A03D6-39B4-4278-9BE1-A07E024499BE}"/>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32" name="Straight Connector 13">
              <a:extLst>
                <a:ext uri="{FF2B5EF4-FFF2-40B4-BE49-F238E27FC236}">
                  <a16:creationId xmlns:a16="http://schemas.microsoft.com/office/drawing/2014/main" id="{FBE459AF-3736-4886-82E0-9B5DA427B5E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alpha val="80000"/>
                </a:schemeClr>
              </a:solidFill>
            </a:ln>
          </p:spPr>
          <p:style>
            <a:lnRef idx="2">
              <a:schemeClr val="accent1"/>
            </a:lnRef>
            <a:fillRef idx="0">
              <a:schemeClr val="accent1"/>
            </a:fillRef>
            <a:effectRef idx="1">
              <a:schemeClr val="accent1"/>
            </a:effectRef>
            <a:fontRef idx="minor">
              <a:schemeClr val="tx1"/>
            </a:fontRef>
          </p:style>
        </p:cxnSp>
        <p:sp>
          <p:nvSpPr>
            <p:cNvPr id="15" name="Rectangle 23">
              <a:extLst>
                <a:ext uri="{FF2B5EF4-FFF2-40B4-BE49-F238E27FC236}">
                  <a16:creationId xmlns:a16="http://schemas.microsoft.com/office/drawing/2014/main" id="{4B6B88EF-180C-4E39-8A3F-A52E87110C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nb-NO"/>
            </a:p>
          </p:txBody>
        </p:sp>
        <p:sp>
          <p:nvSpPr>
            <p:cNvPr id="33" name="Rectangle 25">
              <a:extLst>
                <a:ext uri="{FF2B5EF4-FFF2-40B4-BE49-F238E27FC236}">
                  <a16:creationId xmlns:a16="http://schemas.microsoft.com/office/drawing/2014/main" id="{52DFAACF-64D0-4621-8FF4-E2F03C3E8D1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nb-NO"/>
            </a:p>
          </p:txBody>
        </p:sp>
        <p:sp>
          <p:nvSpPr>
            <p:cNvPr id="17" name="Isosceles Triangle 16">
              <a:extLst>
                <a:ext uri="{FF2B5EF4-FFF2-40B4-BE49-F238E27FC236}">
                  <a16:creationId xmlns:a16="http://schemas.microsoft.com/office/drawing/2014/main" id="{36611FF0-65B3-49DB-97C6-1B72AAD0FB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nb-NO"/>
            </a:p>
          </p:txBody>
        </p:sp>
        <p:sp>
          <p:nvSpPr>
            <p:cNvPr id="34" name="Rectangle 27">
              <a:extLst>
                <a:ext uri="{FF2B5EF4-FFF2-40B4-BE49-F238E27FC236}">
                  <a16:creationId xmlns:a16="http://schemas.microsoft.com/office/drawing/2014/main" id="{0F7407FE-86B1-4890-9D80-9406FBF29E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nb-NO"/>
            </a:p>
          </p:txBody>
        </p:sp>
        <p:sp>
          <p:nvSpPr>
            <p:cNvPr id="19" name="Rectangle 29">
              <a:extLst>
                <a:ext uri="{FF2B5EF4-FFF2-40B4-BE49-F238E27FC236}">
                  <a16:creationId xmlns:a16="http://schemas.microsoft.com/office/drawing/2014/main" id="{EBD42D5B-8F87-45B3-98B3-C66944F92E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nb-NO"/>
            </a:p>
          </p:txBody>
        </p:sp>
        <p:sp>
          <p:nvSpPr>
            <p:cNvPr id="35" name="Isosceles Triangle 19">
              <a:extLst>
                <a:ext uri="{FF2B5EF4-FFF2-40B4-BE49-F238E27FC236}">
                  <a16:creationId xmlns:a16="http://schemas.microsoft.com/office/drawing/2014/main" id="{F5E04699-59E1-4468-9E7C-83070EEB42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nb-NO"/>
            </a:p>
          </p:txBody>
        </p:sp>
        <p:sp>
          <p:nvSpPr>
            <p:cNvPr id="21" name="Isosceles Triangle 20">
              <a:extLst>
                <a:ext uri="{FF2B5EF4-FFF2-40B4-BE49-F238E27FC236}">
                  <a16:creationId xmlns:a16="http://schemas.microsoft.com/office/drawing/2014/main" id="{F2AE8F13-9A52-4D7F-9637-321EA7CF321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nb-NO"/>
            </a:p>
          </p:txBody>
        </p:sp>
      </p:grpSp>
      <p:sp>
        <p:nvSpPr>
          <p:cNvPr id="3" name="Undertittel 2">
            <a:extLst>
              <a:ext uri="{FF2B5EF4-FFF2-40B4-BE49-F238E27FC236}">
                <a16:creationId xmlns:a16="http://schemas.microsoft.com/office/drawing/2014/main" id="{863C063F-9FDD-2E21-8C92-3A0050E02CF7}"/>
              </a:ext>
            </a:extLst>
          </p:cNvPr>
          <p:cNvSpPr>
            <a:spLocks noGrp="1"/>
          </p:cNvSpPr>
          <p:nvPr>
            <p:ph type="subTitle" idx="1"/>
          </p:nvPr>
        </p:nvSpPr>
        <p:spPr>
          <a:xfrm>
            <a:off x="1507067" y="3185054"/>
            <a:ext cx="7766936" cy="1096899"/>
          </a:xfrm>
        </p:spPr>
        <p:txBody>
          <a:bodyPr>
            <a:normAutofit/>
          </a:bodyPr>
          <a:lstStyle/>
          <a:p>
            <a:r>
              <a:rPr lang="en-GB" sz="2800" dirty="0">
                <a:solidFill>
                  <a:schemeClr val="tx1"/>
                </a:solidFill>
              </a:rPr>
              <a:t>access and reporting</a:t>
            </a:r>
          </a:p>
        </p:txBody>
      </p:sp>
      <p:sp>
        <p:nvSpPr>
          <p:cNvPr id="2" name="Tittel 1">
            <a:extLst>
              <a:ext uri="{FF2B5EF4-FFF2-40B4-BE49-F238E27FC236}">
                <a16:creationId xmlns:a16="http://schemas.microsoft.com/office/drawing/2014/main" id="{E1114AA3-2A22-1BB2-92FF-13EFDE07DD6B}"/>
              </a:ext>
            </a:extLst>
          </p:cNvPr>
          <p:cNvSpPr>
            <a:spLocks noGrp="1"/>
          </p:cNvSpPr>
          <p:nvPr>
            <p:ph type="ctrTitle"/>
          </p:nvPr>
        </p:nvSpPr>
        <p:spPr>
          <a:xfrm>
            <a:off x="1507067" y="1530285"/>
            <a:ext cx="7766936" cy="1646302"/>
          </a:xfrm>
        </p:spPr>
        <p:txBody>
          <a:bodyPr>
            <a:normAutofit fontScale="90000"/>
          </a:bodyPr>
          <a:lstStyle/>
          <a:p>
            <a:r>
              <a:rPr lang="en-GB" dirty="0"/>
              <a:t>Sustainability information</a:t>
            </a:r>
          </a:p>
        </p:txBody>
      </p:sp>
      <p:sp>
        <p:nvSpPr>
          <p:cNvPr id="5" name="Plassholder for bunntekst 4">
            <a:extLst>
              <a:ext uri="{FF2B5EF4-FFF2-40B4-BE49-F238E27FC236}">
                <a16:creationId xmlns:a16="http://schemas.microsoft.com/office/drawing/2014/main" id="{3A4ED450-8856-7B04-FC01-07E77B60BFFE}"/>
              </a:ext>
            </a:extLst>
          </p:cNvPr>
          <p:cNvSpPr>
            <a:spLocks noGrp="1"/>
          </p:cNvSpPr>
          <p:nvPr>
            <p:ph type="ftr" sz="quarter" idx="11"/>
          </p:nvPr>
        </p:nvSpPr>
        <p:spPr>
          <a:xfrm>
            <a:off x="1949763" y="3719191"/>
            <a:ext cx="7260166" cy="1816467"/>
          </a:xfrm>
        </p:spPr>
        <p:txBody>
          <a:bodyPr>
            <a:normAutofit/>
          </a:bodyPr>
          <a:lstStyle/>
          <a:p>
            <a:pPr>
              <a:spcAft>
                <a:spcPts val="600"/>
              </a:spcAft>
            </a:pPr>
            <a:r>
              <a:rPr lang="en-US" sz="1400" dirty="0"/>
              <a:t>Opportunities to streamline  reporting and simplify access to data and information</a:t>
            </a:r>
          </a:p>
          <a:p>
            <a:pPr>
              <a:lnSpc>
                <a:spcPct val="120000"/>
              </a:lnSpc>
              <a:spcBef>
                <a:spcPts val="0"/>
              </a:spcBef>
              <a:spcAft>
                <a:spcPts val="0"/>
              </a:spcAft>
            </a:pPr>
            <a:endParaRPr lang="en-US" sz="1400" dirty="0">
              <a:solidFill>
                <a:schemeClr val="tx1"/>
              </a:solidFill>
            </a:endParaRPr>
          </a:p>
          <a:p>
            <a:pPr>
              <a:lnSpc>
                <a:spcPct val="120000"/>
              </a:lnSpc>
              <a:spcBef>
                <a:spcPts val="0"/>
              </a:spcBef>
              <a:spcAft>
                <a:spcPts val="0"/>
              </a:spcAft>
            </a:pPr>
            <a:r>
              <a:rPr lang="nb-NO" sz="1200" dirty="0">
                <a:solidFill>
                  <a:schemeClr val="tx1"/>
                </a:solidFill>
              </a:rPr>
              <a:t>Sissel Hovstein Olsen, Senior Advisor Information Management</a:t>
            </a:r>
          </a:p>
          <a:p>
            <a:pPr>
              <a:lnSpc>
                <a:spcPct val="120000"/>
              </a:lnSpc>
              <a:spcBef>
                <a:spcPts val="0"/>
              </a:spcBef>
              <a:spcAft>
                <a:spcPts val="0"/>
              </a:spcAft>
            </a:pPr>
            <a:r>
              <a:rPr lang="nb-NO" sz="1200" dirty="0">
                <a:solidFill>
                  <a:schemeClr val="tx1"/>
                </a:solidFill>
              </a:rPr>
              <a:t>The Brønnøysund Register Centre, Business Development Department</a:t>
            </a:r>
            <a:endParaRPr lang="nb-NO" sz="1200" dirty="0">
              <a:solidFill>
                <a:schemeClr val="tx1"/>
              </a:solidFill>
              <a:cs typeface="Arial"/>
            </a:endParaRPr>
          </a:p>
        </p:txBody>
      </p:sp>
      <p:sp>
        <p:nvSpPr>
          <p:cNvPr id="4" name="Plassholder for dato 3">
            <a:extLst>
              <a:ext uri="{FF2B5EF4-FFF2-40B4-BE49-F238E27FC236}">
                <a16:creationId xmlns:a16="http://schemas.microsoft.com/office/drawing/2014/main" id="{D637293D-4B47-1A99-771C-0A337A364EC5}"/>
              </a:ext>
            </a:extLst>
          </p:cNvPr>
          <p:cNvSpPr>
            <a:spLocks noGrp="1"/>
          </p:cNvSpPr>
          <p:nvPr>
            <p:ph type="dt" sz="half" idx="10"/>
          </p:nvPr>
        </p:nvSpPr>
        <p:spPr>
          <a:xfrm>
            <a:off x="8024536" y="6036320"/>
            <a:ext cx="911939" cy="365125"/>
          </a:xfrm>
        </p:spPr>
        <p:txBody>
          <a:bodyPr>
            <a:normAutofit/>
          </a:bodyPr>
          <a:lstStyle/>
          <a:p>
            <a:pPr>
              <a:spcAft>
                <a:spcPts val="600"/>
              </a:spcAft>
            </a:pPr>
            <a:r>
              <a:rPr lang="nb-NO" dirty="0"/>
              <a:t>29.10.2024</a:t>
            </a:r>
          </a:p>
        </p:txBody>
      </p:sp>
      <p:pic>
        <p:nvPicPr>
          <p:cNvPr id="6" name="Bilde 13">
            <a:extLst>
              <a:ext uri="{FF2B5EF4-FFF2-40B4-BE49-F238E27FC236}">
                <a16:creationId xmlns:a16="http://schemas.microsoft.com/office/drawing/2014/main" id="{AB18B59F-95F9-4706-7294-6BD96756233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56081" y="5831203"/>
            <a:ext cx="4696916" cy="573254"/>
          </a:xfrm>
          <a:prstGeom prst="rect">
            <a:avLst/>
          </a:prstGeom>
        </p:spPr>
      </p:pic>
    </p:spTree>
    <p:extLst>
      <p:ext uri="{BB962C8B-B14F-4D97-AF65-F5344CB8AC3E}">
        <p14:creationId xmlns:p14="http://schemas.microsoft.com/office/powerpoint/2010/main" val="313052822"/>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Bilde 9" descr="Grønn Lush islets">
            <a:extLst>
              <a:ext uri="{FF2B5EF4-FFF2-40B4-BE49-F238E27FC236}">
                <a16:creationId xmlns:a16="http://schemas.microsoft.com/office/drawing/2014/main" id="{44BAC122-0FC8-61F0-CFA1-EE64E8A8C8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2978"/>
            <a:ext cx="12192000" cy="8123956"/>
          </a:xfrm>
          <a:prstGeom prst="rect">
            <a:avLst/>
          </a:prstGeom>
        </p:spPr>
      </p:pic>
      <p:pic>
        <p:nvPicPr>
          <p:cNvPr id="4" name="Bilde 3">
            <a:extLst>
              <a:ext uri="{FF2B5EF4-FFF2-40B4-BE49-F238E27FC236}">
                <a16:creationId xmlns:a16="http://schemas.microsoft.com/office/drawing/2014/main" id="{E66EC178-F0FA-6A3A-4FA2-DB26DA0A678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86631" b="3172"/>
          <a:stretch/>
        </p:blipFill>
        <p:spPr>
          <a:xfrm>
            <a:off x="522515" y="6145678"/>
            <a:ext cx="336497" cy="291743"/>
          </a:xfrm>
          <a:prstGeom prst="rect">
            <a:avLst/>
          </a:prstGeom>
        </p:spPr>
      </p:pic>
      <p:sp>
        <p:nvSpPr>
          <p:cNvPr id="7" name="TekstSylinder 6">
            <a:extLst>
              <a:ext uri="{FF2B5EF4-FFF2-40B4-BE49-F238E27FC236}">
                <a16:creationId xmlns:a16="http://schemas.microsoft.com/office/drawing/2014/main" id="{335F7FE5-754C-6ED3-E9F1-9B1F1CEF185A}"/>
              </a:ext>
            </a:extLst>
          </p:cNvPr>
          <p:cNvSpPr txBox="1"/>
          <p:nvPr/>
        </p:nvSpPr>
        <p:spPr>
          <a:xfrm>
            <a:off x="8485121" y="4478983"/>
            <a:ext cx="3161443" cy="76944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4400" b="0" i="0" u="none" strike="noStrike" kern="1200" cap="none" spc="0" normalizeH="0" baseline="0" noProof="0" err="1">
                <a:ln>
                  <a:noFill/>
                </a:ln>
                <a:solidFill>
                  <a:prstClr val="white"/>
                </a:solidFill>
                <a:effectLst/>
                <a:uLnTx/>
                <a:uFillTx/>
                <a:latin typeface="Georgia" panose="02040502050405020303" pitchFamily="18" charset="0"/>
                <a:ea typeface="+mn-ea"/>
                <a:cs typeface="Arial" panose="020B0604020202020204" pitchFamily="34" charset="0"/>
              </a:rPr>
              <a:t>Governance</a:t>
            </a:r>
            <a:endParaRPr kumimoji="0" lang="nb-NO" sz="4400" b="0" i="0" u="none" strike="noStrike" kern="1200" cap="none" spc="0" normalizeH="0" baseline="0" noProof="0">
              <a:ln>
                <a:noFill/>
              </a:ln>
              <a:solidFill>
                <a:prstClr val="white"/>
              </a:solidFill>
              <a:effectLst/>
              <a:uLnTx/>
              <a:uFillTx/>
              <a:latin typeface="Georgia" panose="02040502050405020303" pitchFamily="18" charset="0"/>
              <a:ea typeface="+mn-ea"/>
              <a:cs typeface="Arial" panose="020B0604020202020204" pitchFamily="34" charset="0"/>
            </a:endParaRPr>
          </a:p>
        </p:txBody>
      </p:sp>
      <p:sp>
        <p:nvSpPr>
          <p:cNvPr id="8" name="TekstSylinder 7">
            <a:extLst>
              <a:ext uri="{FF2B5EF4-FFF2-40B4-BE49-F238E27FC236}">
                <a16:creationId xmlns:a16="http://schemas.microsoft.com/office/drawing/2014/main" id="{BCBAB7E8-D0D4-8ECB-F825-D9623636EB06}"/>
              </a:ext>
            </a:extLst>
          </p:cNvPr>
          <p:cNvSpPr txBox="1"/>
          <p:nvPr/>
        </p:nvSpPr>
        <p:spPr>
          <a:xfrm>
            <a:off x="5650620" y="4478982"/>
            <a:ext cx="1672253" cy="76944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4400" b="0" i="0" u="none" strike="noStrike" kern="1200" cap="none" spc="0" normalizeH="0" baseline="0" noProof="0" err="1">
                <a:ln>
                  <a:noFill/>
                </a:ln>
                <a:solidFill>
                  <a:prstClr val="white"/>
                </a:solidFill>
                <a:effectLst/>
                <a:uLnTx/>
                <a:uFillTx/>
                <a:latin typeface="Georgia" panose="02040502050405020303" pitchFamily="18" charset="0"/>
                <a:ea typeface="+mn-ea"/>
                <a:cs typeface="Arial" panose="020B0604020202020204" pitchFamily="34" charset="0"/>
              </a:rPr>
              <a:t>Social</a:t>
            </a:r>
            <a:endParaRPr kumimoji="0" lang="nb-NO" sz="4400" b="0" i="0" u="none" strike="noStrike" kern="1200" cap="none" spc="0" normalizeH="0" baseline="0" noProof="0">
              <a:ln>
                <a:noFill/>
              </a:ln>
              <a:solidFill>
                <a:prstClr val="white"/>
              </a:solidFill>
              <a:effectLst/>
              <a:uLnTx/>
              <a:uFillTx/>
              <a:latin typeface="Georgia" panose="02040502050405020303" pitchFamily="18" charset="0"/>
              <a:ea typeface="+mn-ea"/>
              <a:cs typeface="Arial" panose="020B0604020202020204" pitchFamily="34" charset="0"/>
            </a:endParaRPr>
          </a:p>
        </p:txBody>
      </p:sp>
      <p:sp>
        <p:nvSpPr>
          <p:cNvPr id="9" name="TekstSylinder 8">
            <a:extLst>
              <a:ext uri="{FF2B5EF4-FFF2-40B4-BE49-F238E27FC236}">
                <a16:creationId xmlns:a16="http://schemas.microsoft.com/office/drawing/2014/main" id="{17742C04-CB04-226C-BD1A-F078D4677AC0}"/>
              </a:ext>
            </a:extLst>
          </p:cNvPr>
          <p:cNvSpPr txBox="1"/>
          <p:nvPr/>
        </p:nvSpPr>
        <p:spPr>
          <a:xfrm>
            <a:off x="543062" y="4487657"/>
            <a:ext cx="3945311" cy="76944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4400" b="0" i="0" u="none" strike="noStrike" kern="1200" cap="none" spc="0" normalizeH="0" baseline="0" noProof="0" err="1">
                <a:ln>
                  <a:noFill/>
                </a:ln>
                <a:solidFill>
                  <a:prstClr val="white"/>
                </a:solidFill>
                <a:effectLst/>
                <a:uLnTx/>
                <a:uFillTx/>
                <a:latin typeface="Georgia" panose="02040502050405020303" pitchFamily="18" charset="0"/>
                <a:ea typeface="+mn-ea"/>
                <a:cs typeface="Arial" panose="020B0604020202020204" pitchFamily="34" charset="0"/>
              </a:rPr>
              <a:t>Environmental</a:t>
            </a:r>
            <a:endParaRPr kumimoji="0" lang="nb-NO" sz="4400" b="0" i="0" u="none" strike="noStrike" kern="1200" cap="none" spc="0" normalizeH="0" baseline="0" noProof="0">
              <a:ln>
                <a:noFill/>
              </a:ln>
              <a:solidFill>
                <a:prstClr val="white"/>
              </a:solidFill>
              <a:effectLst/>
              <a:uLnTx/>
              <a:uFillTx/>
              <a:latin typeface="Georgia" panose="02040502050405020303" pitchFamily="18" charset="0"/>
              <a:ea typeface="+mn-ea"/>
              <a:cs typeface="Arial" panose="020B0604020202020204" pitchFamily="34" charset="0"/>
            </a:endParaRPr>
          </a:p>
        </p:txBody>
      </p:sp>
      <p:sp>
        <p:nvSpPr>
          <p:cNvPr id="5" name="TekstSylinder 4">
            <a:extLst>
              <a:ext uri="{FF2B5EF4-FFF2-40B4-BE49-F238E27FC236}">
                <a16:creationId xmlns:a16="http://schemas.microsoft.com/office/drawing/2014/main" id="{0CAB4795-0227-BFAC-6584-936AC7F5AA71}"/>
              </a:ext>
            </a:extLst>
          </p:cNvPr>
          <p:cNvSpPr txBox="1"/>
          <p:nvPr/>
        </p:nvSpPr>
        <p:spPr>
          <a:xfrm>
            <a:off x="1241948" y="943096"/>
            <a:ext cx="9962864" cy="2841804"/>
          </a:xfrm>
          <a:prstGeom prst="rect">
            <a:avLst/>
          </a:prstGeom>
          <a:noFill/>
        </p:spPr>
        <p:txBody>
          <a:bodyPr wrap="square">
            <a:spAutoFit/>
          </a:bodyPr>
          <a:lstStyle/>
          <a:p>
            <a:pPr lvl="0" algn="ctr" defTabSz="914172">
              <a:spcBef>
                <a:spcPts val="1000"/>
              </a:spcBef>
              <a:spcAft>
                <a:spcPts val="1000"/>
              </a:spcAft>
              <a:buClr>
                <a:srgbClr val="5391E9"/>
              </a:buClr>
              <a:defRPr/>
            </a:pPr>
            <a:r>
              <a:rPr lang="en-US" sz="5400">
                <a:solidFill>
                  <a:srgbClr val="FFFFFF">
                    <a:lumMod val="95000"/>
                  </a:srgbClr>
                </a:solidFill>
                <a:latin typeface="Georgia" panose="02040502050405020303" pitchFamily="18" charset="0"/>
                <a:cs typeface="Arial" panose="020B0604020202020204" pitchFamily="34" charset="0"/>
              </a:rPr>
              <a:t>We want to make it easy for all </a:t>
            </a:r>
            <a:r>
              <a:rPr lang="en-US" sz="5400" err="1">
                <a:solidFill>
                  <a:srgbClr val="FFFFFF">
                    <a:lumMod val="95000"/>
                  </a:srgbClr>
                </a:solidFill>
                <a:latin typeface="Georgia" panose="02040502050405020303" pitchFamily="18" charset="0"/>
                <a:cs typeface="Arial" panose="020B0604020202020204" pitchFamily="34" charset="0"/>
              </a:rPr>
              <a:t>norwegian</a:t>
            </a:r>
            <a:r>
              <a:rPr lang="en-US" sz="5400">
                <a:solidFill>
                  <a:srgbClr val="FFFFFF">
                    <a:lumMod val="95000"/>
                  </a:srgbClr>
                </a:solidFill>
                <a:latin typeface="Georgia" panose="02040502050405020303" pitchFamily="18" charset="0"/>
                <a:cs typeface="Arial" panose="020B0604020202020204" pitchFamily="34" charset="0"/>
              </a:rPr>
              <a:t> businesses to 
document their sustainability</a:t>
            </a:r>
            <a:endParaRPr kumimoji="0" lang="nb-NO" sz="5400" b="0" i="0" u="none" strike="noStrike" kern="1200" cap="none" spc="0" normalizeH="0" baseline="0" noProof="0">
              <a:ln>
                <a:noFill/>
              </a:ln>
              <a:solidFill>
                <a:srgbClr val="FFFFFF">
                  <a:lumMod val="95000"/>
                </a:srgbClr>
              </a:solidFill>
              <a:effectLst/>
              <a:uLnTx/>
              <a:uFillTx/>
              <a:latin typeface="Georgia" panose="02040502050405020303" pitchFamily="18" charset="0"/>
              <a:ea typeface="Open Sans" panose="020B0606030504020204" pitchFamily="34" charset="0"/>
              <a:cs typeface="Arial" panose="020B0604020202020204" pitchFamily="34" charset="0"/>
            </a:endParaRPr>
          </a:p>
        </p:txBody>
      </p:sp>
      <p:sp>
        <p:nvSpPr>
          <p:cNvPr id="2" name="TekstSylinder 1">
            <a:extLst>
              <a:ext uri="{FF2B5EF4-FFF2-40B4-BE49-F238E27FC236}">
                <a16:creationId xmlns:a16="http://schemas.microsoft.com/office/drawing/2014/main" id="{7AF0058B-23F5-F4A8-BFBD-64F2668C7C71}"/>
              </a:ext>
            </a:extLst>
          </p:cNvPr>
          <p:cNvSpPr txBox="1"/>
          <p:nvPr/>
        </p:nvSpPr>
        <p:spPr>
          <a:xfrm>
            <a:off x="3731156" y="1262254"/>
            <a:ext cx="5133136" cy="31547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9900" b="0" i="0" u="none" strike="noStrike" kern="1200" cap="none" spc="0" normalizeH="0" baseline="0" noProof="0">
                <a:ln>
                  <a:noFill/>
                </a:ln>
                <a:solidFill>
                  <a:prstClr val="white"/>
                </a:solidFill>
                <a:effectLst/>
                <a:uLnTx/>
                <a:uFillTx/>
                <a:latin typeface="Georgia" panose="02040502050405020303" pitchFamily="18" charset="0"/>
                <a:ea typeface="+mn-ea"/>
                <a:cs typeface="Arial" panose="020B0604020202020204" pitchFamily="34" charset="0"/>
              </a:rPr>
              <a:t>ESG</a:t>
            </a:r>
          </a:p>
        </p:txBody>
      </p:sp>
      <p:sp>
        <p:nvSpPr>
          <p:cNvPr id="11" name="TekstSylinder 10">
            <a:extLst>
              <a:ext uri="{FF2B5EF4-FFF2-40B4-BE49-F238E27FC236}">
                <a16:creationId xmlns:a16="http://schemas.microsoft.com/office/drawing/2014/main" id="{3CECDFBB-E471-DDD5-85EB-DCDB74ED68CE}"/>
              </a:ext>
            </a:extLst>
          </p:cNvPr>
          <p:cNvSpPr txBox="1"/>
          <p:nvPr/>
        </p:nvSpPr>
        <p:spPr>
          <a:xfrm>
            <a:off x="3369257" y="976836"/>
            <a:ext cx="6461679" cy="31547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9900" b="0" i="0" u="none" strike="noStrike" kern="1200" cap="none" spc="0" normalizeH="0" baseline="0" noProof="0">
                <a:ln>
                  <a:noFill/>
                </a:ln>
                <a:solidFill>
                  <a:prstClr val="white"/>
                </a:solidFill>
                <a:effectLst/>
                <a:uLnTx/>
                <a:uFillTx/>
                <a:latin typeface="Georgia" panose="02040502050405020303" pitchFamily="18" charset="0"/>
                <a:ea typeface="+mn-ea"/>
                <a:cs typeface="Arial" panose="020B0604020202020204" pitchFamily="34" charset="0"/>
              </a:rPr>
              <a:t>99 %</a:t>
            </a:r>
          </a:p>
        </p:txBody>
      </p:sp>
    </p:spTree>
    <p:extLst>
      <p:ext uri="{BB962C8B-B14F-4D97-AF65-F5344CB8AC3E}">
        <p14:creationId xmlns:p14="http://schemas.microsoft.com/office/powerpoint/2010/main" val="4150269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1" nodeType="clickEffect">
                                  <p:stCondLst>
                                    <p:cond delay="0"/>
                                  </p:stCondLst>
                                  <p:childTnLst>
                                    <p:animEffect transition="out" filter="fade">
                                      <p:cBhvr>
                                        <p:cTn id="32" dur="500"/>
                                        <p:tgtEl>
                                          <p:spTgt spid="2"/>
                                        </p:tgtEl>
                                      </p:cBhvr>
                                    </p:animEffect>
                                    <p:set>
                                      <p:cBhvr>
                                        <p:cTn id="33" dur="1" fill="hold">
                                          <p:stCondLst>
                                            <p:cond delay="499"/>
                                          </p:stCondLst>
                                        </p:cTn>
                                        <p:tgtEl>
                                          <p:spTgt spid="2"/>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9"/>
                                        </p:tgtEl>
                                      </p:cBhvr>
                                    </p:animEffect>
                                    <p:set>
                                      <p:cBhvr>
                                        <p:cTn id="36" dur="1" fill="hold">
                                          <p:stCondLst>
                                            <p:cond delay="499"/>
                                          </p:stCondLst>
                                        </p:cTn>
                                        <p:tgtEl>
                                          <p:spTgt spid="9"/>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8"/>
                                        </p:tgtEl>
                                      </p:cBhvr>
                                    </p:animEffect>
                                    <p:set>
                                      <p:cBhvr>
                                        <p:cTn id="39" dur="1" fill="hold">
                                          <p:stCondLst>
                                            <p:cond delay="499"/>
                                          </p:stCondLst>
                                        </p:cTn>
                                        <p:tgtEl>
                                          <p:spTgt spid="8"/>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7"/>
                                        </p:tgtEl>
                                      </p:cBhvr>
                                    </p:animEffect>
                                    <p:set>
                                      <p:cBhvr>
                                        <p:cTn id="42" dur="1" fill="hold">
                                          <p:stCondLst>
                                            <p:cond delay="499"/>
                                          </p:stCondLst>
                                        </p:cTn>
                                        <p:tgtEl>
                                          <p:spTgt spid="7"/>
                                        </p:tgtEl>
                                        <p:attrNameLst>
                                          <p:attrName>style.visibility</p:attrName>
                                        </p:attrNameLst>
                                      </p:cBhvr>
                                      <p:to>
                                        <p:strVal val="hidden"/>
                                      </p:to>
                                    </p:set>
                                  </p:childTnLst>
                                </p:cTn>
                              </p:par>
                              <p:par>
                                <p:cTn id="43" presetID="10"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grpId="1" nodeType="clickEffect">
                                  <p:stCondLst>
                                    <p:cond delay="0"/>
                                  </p:stCondLst>
                                  <p:childTnLst>
                                    <p:animEffect transition="out" filter="fade">
                                      <p:cBhvr>
                                        <p:cTn id="49" dur="500"/>
                                        <p:tgtEl>
                                          <p:spTgt spid="11"/>
                                        </p:tgtEl>
                                      </p:cBhvr>
                                    </p:animEffect>
                                    <p:set>
                                      <p:cBhvr>
                                        <p:cTn id="50" dur="1" fill="hold">
                                          <p:stCondLst>
                                            <p:cond delay="499"/>
                                          </p:stCondLst>
                                        </p:cTn>
                                        <p:tgtEl>
                                          <p:spTgt spid="11"/>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fade">
                                      <p:cBhvr>
                                        <p:cTn id="55" dur="1000"/>
                                        <p:tgtEl>
                                          <p:spTgt spid="5"/>
                                        </p:tgtEl>
                                      </p:cBhvr>
                                    </p:animEffect>
                                    <p:anim calcmode="lin" valueType="num">
                                      <p:cBhvr>
                                        <p:cTn id="56" dur="1000" fill="hold"/>
                                        <p:tgtEl>
                                          <p:spTgt spid="5"/>
                                        </p:tgtEl>
                                        <p:attrNameLst>
                                          <p:attrName>ppt_x</p:attrName>
                                        </p:attrNameLst>
                                      </p:cBhvr>
                                      <p:tavLst>
                                        <p:tav tm="0">
                                          <p:val>
                                            <p:strVal val="#ppt_x"/>
                                          </p:val>
                                        </p:tav>
                                        <p:tav tm="100000">
                                          <p:val>
                                            <p:strVal val="#ppt_x"/>
                                          </p:val>
                                        </p:tav>
                                      </p:tavLst>
                                    </p:anim>
                                    <p:anim calcmode="lin" valueType="num">
                                      <p:cBhvr>
                                        <p:cTn id="5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9" grpId="0"/>
      <p:bldP spid="9" grpId="1"/>
      <p:bldP spid="5" grpId="0"/>
      <p:bldP spid="2" grpId="0"/>
      <p:bldP spid="2" grpId="1"/>
      <p:bldP spid="11" grpId="0"/>
      <p:bldP spid="11" grpId="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F3A14BE6-80DA-3DF5-F879-980C9E79B8D7}"/>
            </a:ext>
          </a:extLst>
        </p:cNvPr>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A65AC7D1-EAA9-48F5-B509-60A7F50BF7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20" name="Rectangle 19">
            <a:extLst>
              <a:ext uri="{FF2B5EF4-FFF2-40B4-BE49-F238E27FC236}">
                <a16:creationId xmlns:a16="http://schemas.microsoft.com/office/drawing/2014/main" id="{D6320AF9-619A-4175-865B-5663E1AEF4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 name="Straight Connector 21">
            <a:extLst>
              <a:ext uri="{FF2B5EF4-FFF2-40B4-BE49-F238E27FC236}">
                <a16:creationId xmlns:a16="http://schemas.microsoft.com/office/drawing/2014/main" id="{063B6EC6-D752-4EE7-908B-F8F19E8C7FE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953376" y="0"/>
            <a:ext cx="1219200" cy="6858000"/>
          </a:xfrm>
          <a:prstGeom prst="line">
            <a:avLst/>
          </a:prstGeom>
          <a:ln w="9525">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FECD4E8-AD3E-4228-82A2-9461958EA94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2133042" y="3681413"/>
            <a:ext cx="4763558" cy="3176587"/>
          </a:xfrm>
          <a:prstGeom prst="line">
            <a:avLst/>
          </a:prstGeom>
          <a:ln w="9525">
            <a:solidFill>
              <a:schemeClr val="tx1">
                <a:lumMod val="50000"/>
                <a:lumOff val="50000"/>
                <a:alpha val="80000"/>
              </a:schemeClr>
            </a:solidFill>
          </a:ln>
        </p:spPr>
        <p:style>
          <a:lnRef idx="2">
            <a:schemeClr val="accent1"/>
          </a:lnRef>
          <a:fillRef idx="0">
            <a:schemeClr val="accent1"/>
          </a:fillRef>
          <a:effectRef idx="1">
            <a:schemeClr val="accent1"/>
          </a:effectRef>
          <a:fontRef idx="minor">
            <a:schemeClr val="tx1"/>
          </a:fontRef>
        </p:style>
      </p:cxnSp>
      <p:sp>
        <p:nvSpPr>
          <p:cNvPr id="26" name="Rectangle 23">
            <a:extLst>
              <a:ext uri="{FF2B5EF4-FFF2-40B4-BE49-F238E27FC236}">
                <a16:creationId xmlns:a16="http://schemas.microsoft.com/office/drawing/2014/main" id="{7E018740-5C2B-4A41-AC1A-7E68D1EC1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24631"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nb-NO"/>
          </a:p>
        </p:txBody>
      </p:sp>
      <p:sp>
        <p:nvSpPr>
          <p:cNvPr id="28" name="Rectangle 25">
            <a:extLst>
              <a:ext uri="{FF2B5EF4-FFF2-40B4-BE49-F238E27FC236}">
                <a16:creationId xmlns:a16="http://schemas.microsoft.com/office/drawing/2014/main" id="{166F75A4-C475-4941-8EE2-B80A06A2C1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46597"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nb-NO"/>
          </a:p>
        </p:txBody>
      </p:sp>
      <p:sp>
        <p:nvSpPr>
          <p:cNvPr id="30" name="Isosceles Triangle 29">
            <a:extLst>
              <a:ext uri="{FF2B5EF4-FFF2-40B4-BE49-F238E27FC236}">
                <a16:creationId xmlns:a16="http://schemas.microsoft.com/office/drawing/2014/main" id="{A032553A-72E8-4B0D-8405-FF9771C9AF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75488"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nb-NO"/>
          </a:p>
        </p:txBody>
      </p:sp>
      <p:sp>
        <p:nvSpPr>
          <p:cNvPr id="32" name="Rectangle 27">
            <a:extLst>
              <a:ext uri="{FF2B5EF4-FFF2-40B4-BE49-F238E27FC236}">
                <a16:creationId xmlns:a16="http://schemas.microsoft.com/office/drawing/2014/main" id="{765800AC-C3B9-498E-87BC-29FAE4C76B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77655"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nb-NO"/>
          </a:p>
        </p:txBody>
      </p:sp>
      <p:sp>
        <p:nvSpPr>
          <p:cNvPr id="34" name="Isosceles Triangle 33">
            <a:extLst>
              <a:ext uri="{FF2B5EF4-FFF2-40B4-BE49-F238E27FC236}">
                <a16:creationId xmlns:a16="http://schemas.microsoft.com/office/drawing/2014/main" id="{1F9D6ACB-2FF4-49F9-978A-E0D5327FC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14821"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nb-NO"/>
          </a:p>
        </p:txBody>
      </p:sp>
      <p:sp>
        <p:nvSpPr>
          <p:cNvPr id="13" name="Tittel 1">
            <a:extLst>
              <a:ext uri="{FF2B5EF4-FFF2-40B4-BE49-F238E27FC236}">
                <a16:creationId xmlns:a16="http://schemas.microsoft.com/office/drawing/2014/main" id="{CA468FA9-8433-D448-EEAD-22466112C9A3}"/>
              </a:ext>
            </a:extLst>
          </p:cNvPr>
          <p:cNvSpPr>
            <a:spLocks noGrp="1"/>
          </p:cNvSpPr>
          <p:nvPr>
            <p:ph type="title"/>
          </p:nvPr>
        </p:nvSpPr>
        <p:spPr>
          <a:xfrm>
            <a:off x="677334" y="609600"/>
            <a:ext cx="3843375" cy="5175624"/>
          </a:xfrm>
        </p:spPr>
        <p:txBody>
          <a:bodyPr anchor="ctr">
            <a:normAutofit/>
          </a:bodyPr>
          <a:lstStyle/>
          <a:p>
            <a:r>
              <a:rPr lang="nb-NO" dirty="0" err="1">
                <a:solidFill>
                  <a:schemeClr val="tx1">
                    <a:lumMod val="85000"/>
                    <a:lumOff val="15000"/>
                  </a:schemeClr>
                </a:solidFill>
              </a:rPr>
              <a:t>Current</a:t>
            </a:r>
            <a:r>
              <a:rPr lang="nb-NO" dirty="0">
                <a:solidFill>
                  <a:schemeClr val="tx1">
                    <a:lumMod val="85000"/>
                    <a:lumOff val="15000"/>
                  </a:schemeClr>
                </a:solidFill>
              </a:rPr>
              <a:t> </a:t>
            </a:r>
            <a:r>
              <a:rPr lang="nb-NO" dirty="0" err="1">
                <a:solidFill>
                  <a:schemeClr val="tx1">
                    <a:lumMod val="85000"/>
                    <a:lumOff val="15000"/>
                  </a:schemeClr>
                </a:solidFill>
              </a:rPr>
              <a:t>sustainability</a:t>
            </a:r>
            <a:r>
              <a:rPr lang="nb-NO" dirty="0">
                <a:solidFill>
                  <a:schemeClr val="tx1">
                    <a:lumMod val="85000"/>
                    <a:lumOff val="15000"/>
                  </a:schemeClr>
                </a:solidFill>
              </a:rPr>
              <a:t> </a:t>
            </a:r>
            <a:r>
              <a:rPr lang="nb-NO" dirty="0" err="1">
                <a:solidFill>
                  <a:schemeClr val="tx1">
                    <a:lumMod val="85000"/>
                    <a:lumOff val="15000"/>
                  </a:schemeClr>
                </a:solidFill>
              </a:rPr>
              <a:t>initiatives</a:t>
            </a:r>
            <a:endParaRPr lang="nb-NO" dirty="0">
              <a:solidFill>
                <a:schemeClr val="tx1">
                  <a:lumMod val="85000"/>
                  <a:lumOff val="15000"/>
                </a:schemeClr>
              </a:solidFill>
            </a:endParaRPr>
          </a:p>
        </p:txBody>
      </p:sp>
      <p:sp>
        <p:nvSpPr>
          <p:cNvPr id="36" name="Freeform: Shape 35">
            <a:extLst>
              <a:ext uri="{FF2B5EF4-FFF2-40B4-BE49-F238E27FC236}">
                <a16:creationId xmlns:a16="http://schemas.microsoft.com/office/drawing/2014/main" id="{142BFA2A-77A0-4F60-A32A-685681C848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82154" y="-8467"/>
            <a:ext cx="7109846" cy="6866467"/>
          </a:xfrm>
          <a:custGeom>
            <a:avLst/>
            <a:gdLst>
              <a:gd name="connsiteX0" fmla="*/ 0 w 7109846"/>
              <a:gd name="connsiteY0" fmla="*/ 0 h 6866467"/>
              <a:gd name="connsiteX1" fmla="*/ 1249825 w 7109846"/>
              <a:gd name="connsiteY1" fmla="*/ 0 h 6866467"/>
              <a:gd name="connsiteX2" fmla="*/ 1249825 w 7109846"/>
              <a:gd name="connsiteY2" fmla="*/ 8467 h 6866467"/>
              <a:gd name="connsiteX3" fmla="*/ 7109846 w 7109846"/>
              <a:gd name="connsiteY3" fmla="*/ 8467 h 6866467"/>
              <a:gd name="connsiteX4" fmla="*/ 7109846 w 7109846"/>
              <a:gd name="connsiteY4" fmla="*/ 6866467 h 6866467"/>
              <a:gd name="connsiteX5" fmla="*/ 1249825 w 7109846"/>
              <a:gd name="connsiteY5" fmla="*/ 6866467 h 6866467"/>
              <a:gd name="connsiteX6" fmla="*/ 1109382 w 7109846"/>
              <a:gd name="connsiteY6" fmla="*/ 6866467 h 686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09846" h="6866467">
                <a:moveTo>
                  <a:pt x="0" y="0"/>
                </a:moveTo>
                <a:lnTo>
                  <a:pt x="1249825" y="0"/>
                </a:lnTo>
                <a:lnTo>
                  <a:pt x="1249825" y="8467"/>
                </a:lnTo>
                <a:lnTo>
                  <a:pt x="7109846" y="8467"/>
                </a:lnTo>
                <a:lnTo>
                  <a:pt x="7109846" y="6866467"/>
                </a:lnTo>
                <a:lnTo>
                  <a:pt x="1249825" y="6866467"/>
                </a:lnTo>
                <a:lnTo>
                  <a:pt x="1109382" y="68664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Plassholder for innhold 2">
            <a:extLst>
              <a:ext uri="{FF2B5EF4-FFF2-40B4-BE49-F238E27FC236}">
                <a16:creationId xmlns:a16="http://schemas.microsoft.com/office/drawing/2014/main" id="{6D582D81-D2CF-9BCD-9366-A6F68092BB55}"/>
              </a:ext>
            </a:extLst>
          </p:cNvPr>
          <p:cNvSpPr>
            <a:spLocks noGrp="1"/>
          </p:cNvSpPr>
          <p:nvPr>
            <p:ph idx="1"/>
          </p:nvPr>
        </p:nvSpPr>
        <p:spPr>
          <a:xfrm>
            <a:off x="6116084" y="609601"/>
            <a:ext cx="5511296" cy="5175624"/>
          </a:xfrm>
        </p:spPr>
        <p:txBody>
          <a:bodyPr anchor="ctr">
            <a:normAutofit/>
          </a:bodyPr>
          <a:lstStyle/>
          <a:p>
            <a:pPr marL="457200" indent="-457200">
              <a:buClr>
                <a:schemeClr val="bg1"/>
              </a:buClr>
              <a:buFont typeface="+mj-lt"/>
              <a:buAutoNum type="arabicPeriod"/>
            </a:pPr>
            <a:r>
              <a:rPr lang="en-US" dirty="0">
                <a:solidFill>
                  <a:srgbClr val="FFFFFF"/>
                </a:solidFill>
              </a:rPr>
              <a:t>Register of Company Accounts -  Phase 1 solution – attaching files for sustainability reporting
Proposal to modernize Register of Company Accounts – includes full sustainability data access</a:t>
            </a:r>
          </a:p>
          <a:p>
            <a:pPr marL="457200" indent="-457200">
              <a:buClr>
                <a:schemeClr val="bg1"/>
              </a:buClr>
              <a:buFont typeface="+mj-lt"/>
              <a:buAutoNum type="arabicPeriod"/>
            </a:pPr>
            <a:r>
              <a:rPr lang="en-GB"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Exploring and defining alternatives for new Sustainability Information Services </a:t>
            </a:r>
            <a:endParaRPr lang="nb-NO" dirty="0">
              <a:solidFill>
                <a:srgbClr val="FFFFFF"/>
              </a:solidFill>
            </a:endParaRPr>
          </a:p>
        </p:txBody>
      </p:sp>
      <p:pic>
        <p:nvPicPr>
          <p:cNvPr id="4" name="Bilde 3">
            <a:extLst>
              <a:ext uri="{FF2B5EF4-FFF2-40B4-BE49-F238E27FC236}">
                <a16:creationId xmlns:a16="http://schemas.microsoft.com/office/drawing/2014/main" id="{17869D0A-6A4F-4A5B-4E8E-2D61D10C4AB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86631" b="3172"/>
          <a:stretch/>
        </p:blipFill>
        <p:spPr>
          <a:xfrm>
            <a:off x="479681" y="6040285"/>
            <a:ext cx="336497" cy="291743"/>
          </a:xfrm>
          <a:prstGeom prst="rect">
            <a:avLst/>
          </a:prstGeom>
        </p:spPr>
      </p:pic>
    </p:spTree>
    <p:extLst>
      <p:ext uri="{BB962C8B-B14F-4D97-AF65-F5344CB8AC3E}">
        <p14:creationId xmlns:p14="http://schemas.microsoft.com/office/powerpoint/2010/main" val="381438038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3A07F485-B7F1-6009-47A4-7879148A354C}"/>
            </a:ext>
          </a:extLst>
        </p:cNvPr>
        <p:cNvGrpSpPr/>
        <p:nvPr/>
      </p:nvGrpSpPr>
      <p:grpSpPr>
        <a:xfrm>
          <a:off x="0" y="0"/>
          <a:ext cx="0" cy="0"/>
          <a:chOff x="0" y="0"/>
          <a:chExt cx="0" cy="0"/>
        </a:xfrm>
      </p:grpSpPr>
      <p:sp>
        <p:nvSpPr>
          <p:cNvPr id="2" name="Tittel 1">
            <a:extLst>
              <a:ext uri="{FF2B5EF4-FFF2-40B4-BE49-F238E27FC236}">
                <a16:creationId xmlns:a16="http://schemas.microsoft.com/office/drawing/2014/main" id="{F1804F86-3F4B-349D-AC93-E70FEA8691D7}"/>
              </a:ext>
            </a:extLst>
          </p:cNvPr>
          <p:cNvSpPr>
            <a:spLocks noGrp="1"/>
          </p:cNvSpPr>
          <p:nvPr>
            <p:ph type="title"/>
          </p:nvPr>
        </p:nvSpPr>
        <p:spPr>
          <a:xfrm>
            <a:off x="673329" y="1149681"/>
            <a:ext cx="10261371" cy="2114576"/>
          </a:xfrm>
        </p:spPr>
        <p:txBody>
          <a:bodyPr anchor="ctr">
            <a:normAutofit fontScale="90000"/>
          </a:bodyPr>
          <a:lstStyle/>
          <a:p>
            <a:r>
              <a:rPr lang="en-US" sz="4800" dirty="0">
                <a:solidFill>
                  <a:schemeClr val="bg1"/>
                </a:solidFill>
              </a:rPr>
              <a:t>The way ahead for</a:t>
            </a:r>
            <a:br>
              <a:rPr lang="en-US" sz="4800" dirty="0">
                <a:solidFill>
                  <a:schemeClr val="bg1"/>
                </a:solidFill>
              </a:rPr>
            </a:br>
            <a:r>
              <a:rPr lang="en-US" sz="4800" dirty="0">
                <a:solidFill>
                  <a:schemeClr val="bg1"/>
                </a:solidFill>
              </a:rPr>
              <a:t>Brønnøysund Register Centre's ambitions and Sustainability information </a:t>
            </a:r>
            <a:endParaRPr lang="nb-NO" sz="4800" dirty="0">
              <a:solidFill>
                <a:schemeClr val="bg1"/>
              </a:solidFill>
            </a:endParaRPr>
          </a:p>
        </p:txBody>
      </p:sp>
      <p:pic>
        <p:nvPicPr>
          <p:cNvPr id="7" name="Plassholder for innhold 6" descr="Lang eksponering av lys på farten mellom fjell og storbyhorison kvelds himmel">
            <a:extLst>
              <a:ext uri="{FF2B5EF4-FFF2-40B4-BE49-F238E27FC236}">
                <a16:creationId xmlns:a16="http://schemas.microsoft.com/office/drawing/2014/main" id="{1A224262-60FA-678C-7754-5EA80BDF97D5}"/>
              </a:ext>
            </a:extLst>
          </p:cNvPr>
          <p:cNvPicPr>
            <a:picLocks noGrp="1" noChangeAspect="1"/>
          </p:cNvPicPr>
          <p:nvPr>
            <p:ph sz="half" idx="1"/>
          </p:nvPr>
        </p:nvPicPr>
        <p:blipFill rotWithShape="1">
          <a:blip r:embed="rId3" cstate="print">
            <a:extLst>
              <a:ext uri="{28A0092B-C50C-407E-A947-70E740481C1C}">
                <a14:useLocalDpi xmlns:a14="http://schemas.microsoft.com/office/drawing/2010/main" val="0"/>
              </a:ext>
            </a:extLst>
          </a:blip>
          <a:srcRect t="11950" b="3763"/>
          <a:stretch/>
        </p:blipFill>
        <p:spPr>
          <a:xfrm>
            <a:off x="0" y="0"/>
            <a:ext cx="12192000" cy="6858000"/>
          </a:xfrm>
        </p:spPr>
      </p:pic>
      <p:pic>
        <p:nvPicPr>
          <p:cNvPr id="6" name="Bilde 5">
            <a:extLst>
              <a:ext uri="{FF2B5EF4-FFF2-40B4-BE49-F238E27FC236}">
                <a16:creationId xmlns:a16="http://schemas.microsoft.com/office/drawing/2014/main" id="{C361F067-7D50-583B-2086-02DAD9A3480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86631" b="3172"/>
          <a:stretch/>
        </p:blipFill>
        <p:spPr>
          <a:xfrm>
            <a:off x="479681" y="6040285"/>
            <a:ext cx="336497" cy="291743"/>
          </a:xfrm>
          <a:prstGeom prst="rect">
            <a:avLst/>
          </a:prstGeom>
        </p:spPr>
      </p:pic>
      <p:sp>
        <p:nvSpPr>
          <p:cNvPr id="13" name="TekstSylinder 12">
            <a:extLst>
              <a:ext uri="{FF2B5EF4-FFF2-40B4-BE49-F238E27FC236}">
                <a16:creationId xmlns:a16="http://schemas.microsoft.com/office/drawing/2014/main" id="{F0854772-E5D0-A7F9-B88F-A02B8DFFEECF}"/>
              </a:ext>
            </a:extLst>
          </p:cNvPr>
          <p:cNvSpPr txBox="1"/>
          <p:nvPr/>
        </p:nvSpPr>
        <p:spPr>
          <a:xfrm>
            <a:off x="647929" y="3542662"/>
            <a:ext cx="3632200" cy="923330"/>
          </a:xfrm>
          <a:prstGeom prst="rect">
            <a:avLst/>
          </a:prstGeom>
          <a:noFill/>
        </p:spPr>
        <p:txBody>
          <a:bodyPr wrap="square" rtlCol="0">
            <a:spAutoFit/>
          </a:bodyPr>
          <a:lstStyle/>
          <a:p>
            <a:pPr lvl="0"/>
            <a:r>
              <a:rPr lang="en-US" dirty="0">
                <a:solidFill>
                  <a:srgbClr val="FFFFFF"/>
                </a:solidFill>
              </a:rPr>
              <a:t>We will create trust in society through transparency and correct data…</a:t>
            </a:r>
            <a:endParaRPr kumimoji="0" lang="nb-NO"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14" name="TekstSylinder 13">
            <a:extLst>
              <a:ext uri="{FF2B5EF4-FFF2-40B4-BE49-F238E27FC236}">
                <a16:creationId xmlns:a16="http://schemas.microsoft.com/office/drawing/2014/main" id="{26E14E1F-9174-06E5-6DF5-0DC4410A86C0}"/>
              </a:ext>
            </a:extLst>
          </p:cNvPr>
          <p:cNvSpPr txBox="1"/>
          <p:nvPr/>
        </p:nvSpPr>
        <p:spPr>
          <a:xfrm>
            <a:off x="3879964" y="4413938"/>
            <a:ext cx="3632200" cy="923330"/>
          </a:xfrm>
          <a:prstGeom prst="rect">
            <a:avLst/>
          </a:prstGeom>
          <a:noFill/>
        </p:spPr>
        <p:txBody>
          <a:bodyPr wrap="square" rtlCol="0">
            <a:spAutoFit/>
          </a:bodyPr>
          <a:lstStyle/>
          <a:p>
            <a:pPr lvl="0"/>
            <a:r>
              <a:rPr lang="en-US" dirty="0">
                <a:solidFill>
                  <a:srgbClr val="FFFFFF"/>
                </a:solidFill>
              </a:rPr>
              <a:t>We will simplify and innovate through interaction and data sharing….</a:t>
            </a:r>
            <a:endParaRPr kumimoji="0" lang="nb-NO"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15" name="TekstSylinder 14">
            <a:extLst>
              <a:ext uri="{FF2B5EF4-FFF2-40B4-BE49-F238E27FC236}">
                <a16:creationId xmlns:a16="http://schemas.microsoft.com/office/drawing/2014/main" id="{E53FD6AD-E5F7-927D-8A30-35B8A7AD90D6}"/>
              </a:ext>
            </a:extLst>
          </p:cNvPr>
          <p:cNvSpPr txBox="1"/>
          <p:nvPr/>
        </p:nvSpPr>
        <p:spPr>
          <a:xfrm>
            <a:off x="6286499" y="5337268"/>
            <a:ext cx="4457700" cy="923330"/>
          </a:xfrm>
          <a:prstGeom prst="rect">
            <a:avLst/>
          </a:prstGeom>
          <a:noFill/>
        </p:spPr>
        <p:txBody>
          <a:bodyPr wrap="square" rtlCol="0">
            <a:spAutoFit/>
          </a:bodyPr>
          <a:lstStyle/>
          <a:p>
            <a:pPr lvl="0"/>
            <a:r>
              <a:rPr lang="en-US" dirty="0">
                <a:solidFill>
                  <a:srgbClr val="FFFFFF"/>
                </a:solidFill>
              </a:rPr>
              <a:t>We will explore and responsibly exploit the opportunities that artificial intelligence provides…</a:t>
            </a:r>
            <a:endParaRPr kumimoji="0" lang="nb-NO"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3" name="Tittel 1">
            <a:extLst>
              <a:ext uri="{FF2B5EF4-FFF2-40B4-BE49-F238E27FC236}">
                <a16:creationId xmlns:a16="http://schemas.microsoft.com/office/drawing/2014/main" id="{247FC283-8DEF-2DD9-E13A-3E0A9FE15831}"/>
              </a:ext>
            </a:extLst>
          </p:cNvPr>
          <p:cNvSpPr txBox="1">
            <a:spLocks/>
          </p:cNvSpPr>
          <p:nvPr/>
        </p:nvSpPr>
        <p:spPr>
          <a:xfrm>
            <a:off x="673329" y="1149681"/>
            <a:ext cx="8089671" cy="2114576"/>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800" dirty="0">
                <a:solidFill>
                  <a:schemeClr val="bg1"/>
                </a:solidFill>
              </a:rPr>
              <a:t>The way ahead - ambitions</a:t>
            </a:r>
            <a:endParaRPr lang="nb-NO" sz="4800" dirty="0">
              <a:solidFill>
                <a:schemeClr val="bg1"/>
              </a:solidFill>
            </a:endParaRPr>
          </a:p>
        </p:txBody>
      </p:sp>
    </p:spTree>
    <p:extLst>
      <p:ext uri="{BB962C8B-B14F-4D97-AF65-F5344CB8AC3E}">
        <p14:creationId xmlns:p14="http://schemas.microsoft.com/office/powerpoint/2010/main" val="1734142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8" name="Straight Connector 7">
            <a:extLst>
              <a:ext uri="{FF2B5EF4-FFF2-40B4-BE49-F238E27FC236}">
                <a16:creationId xmlns:a16="http://schemas.microsoft.com/office/drawing/2014/main" id="{0B5F7E3B-C5F1-40E0-A491-558BAFBC112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241804" y="1460500"/>
            <a:ext cx="0" cy="3937000"/>
          </a:xfrm>
          <a:prstGeom prst="line">
            <a:avLst/>
          </a:prstGeom>
        </p:spPr>
        <p:style>
          <a:lnRef idx="1">
            <a:schemeClr val="accent1"/>
          </a:lnRef>
          <a:fillRef idx="0">
            <a:schemeClr val="accent1"/>
          </a:fillRef>
          <a:effectRef idx="0">
            <a:schemeClr val="accent1"/>
          </a:effectRef>
          <a:fontRef idx="minor">
            <a:schemeClr val="tx1"/>
          </a:fontRef>
        </p:style>
      </p:cxnSp>
      <p:sp>
        <p:nvSpPr>
          <p:cNvPr id="2" name="Tittel 1">
            <a:extLst>
              <a:ext uri="{FF2B5EF4-FFF2-40B4-BE49-F238E27FC236}">
                <a16:creationId xmlns:a16="http://schemas.microsoft.com/office/drawing/2014/main" id="{19AEEBDA-7E06-5F55-0A1E-52D7C75617D2}"/>
              </a:ext>
            </a:extLst>
          </p:cNvPr>
          <p:cNvSpPr>
            <a:spLocks noGrp="1"/>
          </p:cNvSpPr>
          <p:nvPr>
            <p:ph type="title"/>
          </p:nvPr>
        </p:nvSpPr>
        <p:spPr>
          <a:xfrm>
            <a:off x="643467" y="816638"/>
            <a:ext cx="3367359" cy="5224724"/>
          </a:xfrm>
        </p:spPr>
        <p:txBody>
          <a:bodyPr anchor="ctr">
            <a:normAutofit/>
          </a:bodyPr>
          <a:lstStyle/>
          <a:p>
            <a:r>
              <a:rPr lang="en-US"/>
              <a:t>We will create trust in society through transparency and correct data</a:t>
            </a:r>
            <a:endParaRPr lang="nb-NO" dirty="0"/>
          </a:p>
        </p:txBody>
      </p:sp>
      <p:sp>
        <p:nvSpPr>
          <p:cNvPr id="3" name="Plassholder for innhold 2">
            <a:extLst>
              <a:ext uri="{FF2B5EF4-FFF2-40B4-BE49-F238E27FC236}">
                <a16:creationId xmlns:a16="http://schemas.microsoft.com/office/drawing/2014/main" id="{193221E8-CF12-09C3-0F0E-0B02C7C1B2A0}"/>
              </a:ext>
            </a:extLst>
          </p:cNvPr>
          <p:cNvSpPr>
            <a:spLocks noGrp="1"/>
          </p:cNvSpPr>
          <p:nvPr>
            <p:ph idx="1"/>
          </p:nvPr>
        </p:nvSpPr>
        <p:spPr>
          <a:xfrm>
            <a:off x="4654295" y="816638"/>
            <a:ext cx="4619706" cy="5224724"/>
          </a:xfrm>
        </p:spPr>
        <p:txBody>
          <a:bodyPr anchor="ctr">
            <a:normAutofit/>
          </a:bodyPr>
          <a:lstStyle/>
          <a:p>
            <a:r>
              <a:rPr lang="en-GB" dirty="0"/>
              <a:t>New EU sustainability regulation and Norwegian legislation – contributing to reliable sustainability information. </a:t>
            </a:r>
          </a:p>
          <a:p>
            <a:r>
              <a:rPr lang="en-GB" dirty="0"/>
              <a:t>New EU sustainability reporting standards (ESRS) and standardised digital formats (ESEF) – data is consistent and comparable.</a:t>
            </a:r>
          </a:p>
          <a:p>
            <a:r>
              <a:rPr lang="en-GB" dirty="0"/>
              <a:t>Establishing collaboration with other Nordic public offices – developing solutions for automated sustainability reporting, interoperability and data sharing.</a:t>
            </a:r>
          </a:p>
          <a:p>
            <a:endParaRPr lang="en-GB" dirty="0"/>
          </a:p>
          <a:p>
            <a:pPr lvl="1"/>
            <a:endParaRPr lang="nb-NO" dirty="0"/>
          </a:p>
        </p:txBody>
      </p:sp>
    </p:spTree>
    <p:extLst>
      <p:ext uri="{BB962C8B-B14F-4D97-AF65-F5344CB8AC3E}">
        <p14:creationId xmlns:p14="http://schemas.microsoft.com/office/powerpoint/2010/main" val="10912564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tel 1">
            <a:extLst>
              <a:ext uri="{FF2B5EF4-FFF2-40B4-BE49-F238E27FC236}">
                <a16:creationId xmlns:a16="http://schemas.microsoft.com/office/drawing/2014/main" id="{19AEEBDA-7E06-5F55-0A1E-52D7C75617D2}"/>
              </a:ext>
            </a:extLst>
          </p:cNvPr>
          <p:cNvSpPr>
            <a:spLocks noGrp="1"/>
          </p:cNvSpPr>
          <p:nvPr>
            <p:ph type="title"/>
          </p:nvPr>
        </p:nvSpPr>
        <p:spPr>
          <a:xfrm>
            <a:off x="1286933" y="609600"/>
            <a:ext cx="10197494" cy="1099457"/>
          </a:xfrm>
        </p:spPr>
        <p:txBody>
          <a:bodyPr>
            <a:normAutofit/>
          </a:bodyPr>
          <a:lstStyle/>
          <a:p>
            <a:pPr>
              <a:lnSpc>
                <a:spcPct val="90000"/>
              </a:lnSpc>
            </a:pPr>
            <a:r>
              <a:rPr lang="en-US" sz="2500"/>
              <a:t>We will simplify and innovate through interaction and data sharing</a:t>
            </a:r>
            <a:br>
              <a:rPr lang="en-US" sz="2500"/>
            </a:br>
            <a:endParaRPr lang="nb-NO" sz="2500"/>
          </a:p>
        </p:txBody>
      </p:sp>
      <p:sp>
        <p:nvSpPr>
          <p:cNvPr id="11" name="Isosceles Triangle 10">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nb-NO"/>
          </a:p>
        </p:txBody>
      </p:sp>
      <p:sp>
        <p:nvSpPr>
          <p:cNvPr id="13" name="Isosceles Triangle 12">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nb-NO"/>
          </a:p>
        </p:txBody>
      </p:sp>
      <p:graphicFrame>
        <p:nvGraphicFramePr>
          <p:cNvPr id="10" name="Plassholder for innhold 2">
            <a:extLst>
              <a:ext uri="{FF2B5EF4-FFF2-40B4-BE49-F238E27FC236}">
                <a16:creationId xmlns:a16="http://schemas.microsoft.com/office/drawing/2014/main" id="{A433EDE3-0D75-E1CE-0112-3DF4E2A4C27E}"/>
              </a:ext>
            </a:extLst>
          </p:cNvPr>
          <p:cNvGraphicFramePr>
            <a:graphicFrameLocks noGrp="1"/>
          </p:cNvGraphicFramePr>
          <p:nvPr>
            <p:ph idx="1"/>
            <p:extLst>
              <p:ext uri="{D42A27DB-BD31-4B8C-83A1-F6EECF244321}">
                <p14:modId xmlns:p14="http://schemas.microsoft.com/office/powerpoint/2010/main" val="1846783907"/>
              </p:ext>
            </p:extLst>
          </p:nvPr>
        </p:nvGraphicFramePr>
        <p:xfrm>
          <a:off x="1286933" y="1948543"/>
          <a:ext cx="9618133" cy="40934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156082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603AE127-802C-459A-A612-DB85B67F0D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tel 1">
            <a:extLst>
              <a:ext uri="{FF2B5EF4-FFF2-40B4-BE49-F238E27FC236}">
                <a16:creationId xmlns:a16="http://schemas.microsoft.com/office/drawing/2014/main" id="{19AEEBDA-7E06-5F55-0A1E-52D7C75617D2}"/>
              </a:ext>
            </a:extLst>
          </p:cNvPr>
          <p:cNvSpPr>
            <a:spLocks noGrp="1"/>
          </p:cNvSpPr>
          <p:nvPr>
            <p:ph type="title"/>
          </p:nvPr>
        </p:nvSpPr>
        <p:spPr>
          <a:xfrm>
            <a:off x="1043950" y="1179151"/>
            <a:ext cx="3300646" cy="4463889"/>
          </a:xfrm>
        </p:spPr>
        <p:txBody>
          <a:bodyPr anchor="ctr">
            <a:normAutofit/>
          </a:bodyPr>
          <a:lstStyle/>
          <a:p>
            <a:pPr>
              <a:lnSpc>
                <a:spcPct val="90000"/>
              </a:lnSpc>
            </a:pPr>
            <a:br>
              <a:rPr lang="en-US" sz="3300"/>
            </a:br>
            <a:r>
              <a:rPr lang="en-US" sz="3300"/>
              <a:t>We will explore and responsibly exploit the opportunities that artificial intelligence provides</a:t>
            </a:r>
            <a:br>
              <a:rPr lang="en-US" sz="3300"/>
            </a:br>
            <a:endParaRPr lang="nb-NO" sz="3300"/>
          </a:p>
        </p:txBody>
      </p:sp>
      <p:sp>
        <p:nvSpPr>
          <p:cNvPr id="10" name="Isosceles Triangle 9">
            <a:extLst>
              <a:ext uri="{FF2B5EF4-FFF2-40B4-BE49-F238E27FC236}">
                <a16:creationId xmlns:a16="http://schemas.microsoft.com/office/drawing/2014/main" id="{9323D83D-50D6-4040-A58B-FCEA340F886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nb-NO"/>
          </a:p>
        </p:txBody>
      </p:sp>
      <p:cxnSp>
        <p:nvCxnSpPr>
          <p:cNvPr id="12" name="Straight Connector 11">
            <a:extLst>
              <a:ext uri="{FF2B5EF4-FFF2-40B4-BE49-F238E27FC236}">
                <a16:creationId xmlns:a16="http://schemas.microsoft.com/office/drawing/2014/main" id="{1A1FE6BB-DFB2-4080-9B5E-076EF5DDE67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6670" y="1442595"/>
            <a:ext cx="0" cy="3937000"/>
          </a:xfrm>
          <a:prstGeom prst="line">
            <a:avLst/>
          </a:prstGeom>
        </p:spPr>
        <p:style>
          <a:lnRef idx="1">
            <a:schemeClr val="accent1"/>
          </a:lnRef>
          <a:fillRef idx="0">
            <a:schemeClr val="accent1"/>
          </a:fillRef>
          <a:effectRef idx="0">
            <a:schemeClr val="accent1"/>
          </a:effectRef>
          <a:fontRef idx="minor">
            <a:schemeClr val="tx1"/>
          </a:fontRef>
        </p:style>
      </p:cxnSp>
      <p:sp>
        <p:nvSpPr>
          <p:cNvPr id="3" name="Plassholder for innhold 2">
            <a:extLst>
              <a:ext uri="{FF2B5EF4-FFF2-40B4-BE49-F238E27FC236}">
                <a16:creationId xmlns:a16="http://schemas.microsoft.com/office/drawing/2014/main" id="{193221E8-CF12-09C3-0F0E-0B02C7C1B2A0}"/>
              </a:ext>
            </a:extLst>
          </p:cNvPr>
          <p:cNvSpPr>
            <a:spLocks noGrp="1"/>
          </p:cNvSpPr>
          <p:nvPr>
            <p:ph idx="1"/>
          </p:nvPr>
        </p:nvSpPr>
        <p:spPr>
          <a:xfrm>
            <a:off x="4978918" y="1109145"/>
            <a:ext cx="6341016" cy="4603900"/>
          </a:xfrm>
        </p:spPr>
        <p:txBody>
          <a:bodyPr anchor="ctr">
            <a:normAutofit/>
          </a:bodyPr>
          <a:lstStyle/>
          <a:p>
            <a:r>
              <a:rPr lang="en-GB" dirty="0"/>
              <a:t>Use AI to improve our services – developing ESG AI-assistants </a:t>
            </a:r>
          </a:p>
          <a:p>
            <a:pPr lvl="1"/>
            <a:r>
              <a:rPr lang="en-GB" dirty="0"/>
              <a:t>Helping define sustainability concepts (terms).</a:t>
            </a:r>
          </a:p>
          <a:p>
            <a:pPr lvl="1"/>
            <a:r>
              <a:rPr lang="en-GB" dirty="0"/>
              <a:t>Identifying data sources which are used by enterprises to report on their ESG.</a:t>
            </a:r>
          </a:p>
          <a:p>
            <a:r>
              <a:rPr lang="en-GB" dirty="0"/>
              <a:t>Explore new technology and new methods</a:t>
            </a:r>
          </a:p>
          <a:p>
            <a:pPr lvl="1"/>
            <a:r>
              <a:rPr lang="en-GB" dirty="0"/>
              <a:t>An example is iXBRL, which is the European Single Electronic Format (ESEF) for Financial- and Sustainability reporting.</a:t>
            </a:r>
          </a:p>
          <a:p>
            <a:pPr lvl="1"/>
            <a:r>
              <a:rPr lang="en-GB" dirty="0"/>
              <a:t>Future opportunity – enterprises sharing ESG information using digital wallets.</a:t>
            </a:r>
          </a:p>
          <a:p>
            <a:pPr lvl="1"/>
            <a:endParaRPr lang="nb-NO" dirty="0"/>
          </a:p>
        </p:txBody>
      </p:sp>
      <p:sp>
        <p:nvSpPr>
          <p:cNvPr id="14" name="Isosceles Triangle 13">
            <a:extLst>
              <a:ext uri="{FF2B5EF4-FFF2-40B4-BE49-F238E27FC236}">
                <a16:creationId xmlns:a16="http://schemas.microsoft.com/office/drawing/2014/main" id="{F10FD715-4DCE-4779-B634-EC78315EA2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11364139" y="0"/>
            <a:ext cx="842596" cy="4616289"/>
          </a:xfrm>
          <a:prstGeom prst="triangle">
            <a:avLst>
              <a:gd name="adj" fmla="val 10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nb-NO"/>
          </a:p>
        </p:txBody>
      </p:sp>
    </p:spTree>
    <p:extLst>
      <p:ext uri="{BB962C8B-B14F-4D97-AF65-F5344CB8AC3E}">
        <p14:creationId xmlns:p14="http://schemas.microsoft.com/office/powerpoint/2010/main" val="23482234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ssholder for tekst 3">
            <a:extLst>
              <a:ext uri="{FF2B5EF4-FFF2-40B4-BE49-F238E27FC236}">
                <a16:creationId xmlns:a16="http://schemas.microsoft.com/office/drawing/2014/main" id="{970C33B8-E811-7F0A-9840-620FAC398FC5}"/>
              </a:ext>
            </a:extLst>
          </p:cNvPr>
          <p:cNvSpPr>
            <a:spLocks noGrp="1"/>
          </p:cNvSpPr>
          <p:nvPr>
            <p:ph type="body" sz="quarter" idx="14"/>
          </p:nvPr>
        </p:nvSpPr>
        <p:spPr/>
        <p:txBody>
          <a:bodyPr>
            <a:normAutofit/>
          </a:bodyPr>
          <a:lstStyle/>
          <a:p>
            <a:pPr marL="0" indent="0">
              <a:buNone/>
            </a:pPr>
            <a:r>
              <a:rPr lang="nb-NO" sz="3999" dirty="0" err="1">
                <a:latin typeface="Georgia" panose="02040502050405020303" pitchFamily="18" charset="0"/>
              </a:rPr>
              <a:t>Thank</a:t>
            </a:r>
            <a:r>
              <a:rPr lang="nb-NO" sz="3999" dirty="0">
                <a:latin typeface="Georgia" panose="02040502050405020303" pitchFamily="18" charset="0"/>
              </a:rPr>
              <a:t> </a:t>
            </a:r>
            <a:r>
              <a:rPr lang="nb-NO" sz="3999" dirty="0" err="1">
                <a:latin typeface="Georgia" panose="02040502050405020303" pitchFamily="18" charset="0"/>
              </a:rPr>
              <a:t>you</a:t>
            </a:r>
            <a:r>
              <a:rPr lang="nb-NO" sz="3999" dirty="0">
                <a:latin typeface="Georgia" panose="02040502050405020303" pitchFamily="18" charset="0"/>
              </a:rPr>
              <a:t>! </a:t>
            </a:r>
            <a:r>
              <a:rPr lang="nb-NO" sz="3999" dirty="0">
                <a:latin typeface="Georgia" panose="02040502050405020303" pitchFamily="18" charset="0"/>
                <a:sym typeface="Wingdings" panose="05000000000000000000" pitchFamily="2" charset="2"/>
              </a:rPr>
              <a:t></a:t>
            </a:r>
            <a:endParaRPr lang="en-US" sz="2000" dirty="0">
              <a:latin typeface="Georgia" panose="02040502050405020303" pitchFamily="18" charset="0"/>
            </a:endParaRPr>
          </a:p>
          <a:p>
            <a:pPr marL="0" indent="0">
              <a:buNone/>
            </a:pPr>
            <a:r>
              <a:rPr lang="nb-NO" sz="4000" dirty="0">
                <a:latin typeface="Georgia" panose="02040502050405020303" pitchFamily="18" charset="0"/>
              </a:rPr>
              <a:t>Questions or </a:t>
            </a:r>
            <a:r>
              <a:rPr lang="nb-NO" sz="4000" dirty="0" err="1">
                <a:latin typeface="Georgia" panose="02040502050405020303" pitchFamily="18" charset="0"/>
              </a:rPr>
              <a:t>comments</a:t>
            </a:r>
            <a:r>
              <a:rPr lang="nb-NO" sz="4000" dirty="0">
                <a:latin typeface="Georgia" panose="02040502050405020303" pitchFamily="18" charset="0"/>
              </a:rPr>
              <a:t>? </a:t>
            </a:r>
          </a:p>
          <a:p>
            <a:pPr marL="0" indent="0">
              <a:buNone/>
            </a:pPr>
            <a:endParaRPr lang="nb-NO" sz="2000" dirty="0">
              <a:latin typeface="Georgia" panose="02040502050405020303" pitchFamily="18" charset="0"/>
            </a:endParaRPr>
          </a:p>
          <a:p>
            <a:pPr marL="0" indent="0">
              <a:buNone/>
            </a:pPr>
            <a:r>
              <a:rPr lang="nb-NO" sz="2000" dirty="0" err="1">
                <a:latin typeface="Georgia" panose="02040502050405020303" pitchFamily="18" charset="0"/>
              </a:rPr>
              <a:t>Please</a:t>
            </a:r>
            <a:r>
              <a:rPr lang="nb-NO" sz="2000" dirty="0">
                <a:latin typeface="Georgia" panose="02040502050405020303" pitchFamily="18" charset="0"/>
              </a:rPr>
              <a:t> </a:t>
            </a:r>
            <a:r>
              <a:rPr lang="nb-NO" sz="2000" dirty="0" err="1">
                <a:latin typeface="Georgia" panose="02040502050405020303" pitchFamily="18" charset="0"/>
              </a:rPr>
              <a:t>contact</a:t>
            </a:r>
            <a:r>
              <a:rPr lang="nb-NO" sz="2000" dirty="0">
                <a:latin typeface="Georgia" panose="02040502050405020303" pitchFamily="18" charset="0"/>
              </a:rPr>
              <a:t>:</a:t>
            </a:r>
          </a:p>
          <a:p>
            <a:pPr marL="0" indent="0">
              <a:buNone/>
            </a:pPr>
            <a:r>
              <a:rPr lang="nb-NO" sz="2000" dirty="0">
                <a:latin typeface="Georgia" panose="02040502050405020303" pitchFamily="18" charset="0"/>
              </a:rPr>
              <a:t>Sissel Hovstein Olsen- </a:t>
            </a:r>
            <a:r>
              <a:rPr lang="nb-NO" sz="2000" dirty="0">
                <a:latin typeface="Georgia" panose="02040502050405020303" pitchFamily="18" charset="0"/>
                <a:hlinkClick r:id="rId3"/>
              </a:rPr>
              <a:t>sols@brreg.no</a:t>
            </a:r>
            <a:r>
              <a:rPr lang="nb-NO" sz="2000" dirty="0">
                <a:latin typeface="Georgia" panose="02040502050405020303" pitchFamily="18" charset="0"/>
              </a:rPr>
              <a:t> </a:t>
            </a:r>
          </a:p>
          <a:p>
            <a:pPr marL="0" indent="0">
              <a:buNone/>
            </a:pPr>
            <a:r>
              <a:rPr lang="nb-NO" sz="2000" dirty="0">
                <a:latin typeface="Georgia" panose="02040502050405020303" pitchFamily="18" charset="0"/>
              </a:rPr>
              <a:t>Audhild Bang Rande – </a:t>
            </a:r>
            <a:r>
              <a:rPr lang="nb-NO" sz="2000" dirty="0">
                <a:latin typeface="Georgia" panose="02040502050405020303" pitchFamily="18" charset="0"/>
                <a:hlinkClick r:id="rId4"/>
              </a:rPr>
              <a:t>aur@brreg.no</a:t>
            </a:r>
            <a:r>
              <a:rPr lang="nb-NO" sz="2000" dirty="0">
                <a:latin typeface="Georgia" panose="02040502050405020303" pitchFamily="18" charset="0"/>
              </a:rPr>
              <a:t> </a:t>
            </a:r>
          </a:p>
          <a:p>
            <a:pPr marL="0" indent="0">
              <a:buNone/>
            </a:pPr>
            <a:endParaRPr lang="nb-NO" sz="2000" dirty="0">
              <a:latin typeface="Georgia" panose="02040502050405020303" pitchFamily="18" charset="0"/>
            </a:endParaRPr>
          </a:p>
        </p:txBody>
      </p:sp>
      <p:sp>
        <p:nvSpPr>
          <p:cNvPr id="3" name="Plassholder for bilde 2">
            <a:extLst>
              <a:ext uri="{FF2B5EF4-FFF2-40B4-BE49-F238E27FC236}">
                <a16:creationId xmlns:a16="http://schemas.microsoft.com/office/drawing/2014/main" id="{FAE23190-CB32-2145-D44F-D7ADD30E4382}"/>
              </a:ext>
            </a:extLst>
          </p:cNvPr>
          <p:cNvSpPr>
            <a:spLocks noGrp="1"/>
          </p:cNvSpPr>
          <p:nvPr>
            <p:ph type="pic" sz="quarter" idx="13"/>
          </p:nvPr>
        </p:nvSpPr>
        <p:spPr/>
        <p:txBody>
          <a:bodyPr/>
          <a:lstStyle/>
          <a:p>
            <a:endParaRPr lang="nb-NO"/>
          </a:p>
        </p:txBody>
      </p:sp>
      <p:pic>
        <p:nvPicPr>
          <p:cNvPr id="6" name="Picture 4" descr="Photo realistic hand holding a plant that turns into a lit lightbulb.">
            <a:extLst>
              <a:ext uri="{FF2B5EF4-FFF2-40B4-BE49-F238E27FC236}">
                <a16:creationId xmlns:a16="http://schemas.microsoft.com/office/drawing/2014/main" id="{06F60E64-6821-5D78-D3E9-B623419D013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37200" y="0"/>
            <a:ext cx="66548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4939698"/>
      </p:ext>
    </p:extLst>
  </p:cSld>
  <p:clrMapOvr>
    <a:masterClrMapping/>
  </p:clrMapOvr>
</p:sld>
</file>

<file path=ppt/theme/theme1.xml><?xml version="1.0" encoding="utf-8"?>
<a:theme xmlns:a="http://schemas.openxmlformats.org/drawingml/2006/main" name="2_Office-tema">
  <a:themeElements>
    <a:clrScheme name="BR ppt mal">
      <a:dk1>
        <a:srgbClr val="191C1C"/>
      </a:dk1>
      <a:lt1>
        <a:srgbClr val="FFFFFF"/>
      </a:lt1>
      <a:dk2>
        <a:srgbClr val="0078CC"/>
      </a:dk2>
      <a:lt2>
        <a:srgbClr val="414849"/>
      </a:lt2>
      <a:accent1>
        <a:srgbClr val="D1E3FF"/>
      </a:accent1>
      <a:accent2>
        <a:srgbClr val="9ECAFF"/>
      </a:accent2>
      <a:accent3>
        <a:srgbClr val="76ADFB"/>
      </a:accent3>
      <a:accent4>
        <a:srgbClr val="5391E9"/>
      </a:accent4>
      <a:accent5>
        <a:srgbClr val="005FAE"/>
      </a:accent5>
      <a:accent6>
        <a:srgbClr val="00305E"/>
      </a:accent6>
      <a:hlink>
        <a:srgbClr val="004785"/>
      </a:hlink>
      <a:folHlink>
        <a:srgbClr val="2B77CC"/>
      </a:folHlink>
    </a:clrScheme>
    <a:fontScheme name="Brønnøysundregisteret">
      <a:majorFont>
        <a:latin typeface="Georgia"/>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sjon2" id="{0F54AC11-8B01-4EC0-963B-5168EE098182}" vid="{436E5BB9-99BB-426E-9414-E21BDABF8BE1}"/>
    </a:ext>
  </a:extLst>
</a:theme>
</file>

<file path=ppt/theme/theme2.xml><?xml version="1.0" encoding="utf-8"?>
<a:theme xmlns:a="http://schemas.openxmlformats.org/drawingml/2006/main" name="1_Office-tema">
  <a:themeElements>
    <a:clrScheme name="BR ppt mal">
      <a:dk1>
        <a:srgbClr val="191C1C"/>
      </a:dk1>
      <a:lt1>
        <a:srgbClr val="FFFFFF"/>
      </a:lt1>
      <a:dk2>
        <a:srgbClr val="0078CC"/>
      </a:dk2>
      <a:lt2>
        <a:srgbClr val="414849"/>
      </a:lt2>
      <a:accent1>
        <a:srgbClr val="D1E3FF"/>
      </a:accent1>
      <a:accent2>
        <a:srgbClr val="9ECAFF"/>
      </a:accent2>
      <a:accent3>
        <a:srgbClr val="76ADFB"/>
      </a:accent3>
      <a:accent4>
        <a:srgbClr val="5391E9"/>
      </a:accent4>
      <a:accent5>
        <a:srgbClr val="005FAE"/>
      </a:accent5>
      <a:accent6>
        <a:srgbClr val="00305E"/>
      </a:accent6>
      <a:hlink>
        <a:srgbClr val="004785"/>
      </a:hlink>
      <a:folHlink>
        <a:srgbClr val="2B77CC"/>
      </a:folHlink>
    </a:clrScheme>
    <a:fontScheme name="Brønnøysundregisteret">
      <a:majorFont>
        <a:latin typeface="Georgia"/>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sjon2" id="{0F54AC11-8B01-4EC0-963B-5168EE098182}" vid="{436E5BB9-99BB-426E-9414-E21BDABF8BE1}"/>
    </a:ext>
  </a:extLst>
</a:theme>
</file>

<file path=ppt/theme/theme3.xml><?xml version="1.0" encoding="utf-8"?>
<a:theme xmlns:a="http://schemas.openxmlformats.org/drawingml/2006/main" name="Fasett">
  <a:themeElements>
    <a:clrScheme name="Faset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set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set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4.xml><?xml version="1.0" encoding="utf-8"?>
<a:theme xmlns:a="http://schemas.openxmlformats.org/drawingml/2006/main" name="Office-t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AF7A52ADCE99F4CA4F4FD8CBADCD859" ma:contentTypeVersion="8" ma:contentTypeDescription="Create a new document." ma:contentTypeScope="" ma:versionID="74fb38a8a7baa06a802446c11dacf425">
  <xsd:schema xmlns:xsd="http://www.w3.org/2001/XMLSchema" xmlns:xs="http://www.w3.org/2001/XMLSchema" xmlns:p="http://schemas.microsoft.com/office/2006/metadata/properties" xmlns:ns2="a33f65b3-4da1-42a1-873d-b8b25791b5df" targetNamespace="http://schemas.microsoft.com/office/2006/metadata/properties" ma:root="true" ma:fieldsID="ca3abea02deac065418b449f2b819f23" ns2:_="">
    <xsd:import namespace="a33f65b3-4da1-42a1-873d-b8b25791b5df"/>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3f65b3-4da1-42a1-873d-b8b25791b5d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E2DBC7A-0864-4DF0-A292-D3104825EBC0}">
  <ds:schemaRefs>
    <ds:schemaRef ds:uri="http://purl.org/dc/dcmitype/"/>
    <ds:schemaRef ds:uri="http://purl.org/dc/terms/"/>
    <ds:schemaRef ds:uri="http://schemas.microsoft.com/office/2006/documentManagement/types"/>
    <ds:schemaRef ds:uri="ac1ef4a9-4cbb-4f27-8606-b91ea41c471b"/>
    <ds:schemaRef ds:uri="bf1e156a-cef6-49c2-821e-c287b30163c9"/>
    <ds:schemaRef ds:uri="http://schemas.microsoft.com/office/2006/metadata/properties"/>
    <ds:schemaRef ds:uri="http://purl.org/dc/elements/1.1/"/>
    <ds:schemaRef ds:uri="http://www.w3.org/XML/1998/namespace"/>
    <ds:schemaRef ds:uri="http://schemas.microsoft.com/office/infopath/2007/PartnerControls"/>
    <ds:schemaRef ds:uri="http://schemas.openxmlformats.org/package/2006/metadata/core-properties"/>
  </ds:schemaRefs>
</ds:datastoreItem>
</file>

<file path=customXml/itemProps2.xml><?xml version="1.0" encoding="utf-8"?>
<ds:datastoreItem xmlns:ds="http://schemas.openxmlformats.org/officeDocument/2006/customXml" ds:itemID="{2C8DBA85-4F9A-437C-8EF9-CA930D658541}">
  <ds:schemaRefs>
    <ds:schemaRef ds:uri="http://schemas.microsoft.com/sharepoint/v3/contenttype/forms"/>
  </ds:schemaRefs>
</ds:datastoreItem>
</file>

<file path=customXml/itemProps3.xml><?xml version="1.0" encoding="utf-8"?>
<ds:datastoreItem xmlns:ds="http://schemas.openxmlformats.org/officeDocument/2006/customXml" ds:itemID="{2985D436-B256-4F99-8504-F6DF87DB9D74}"/>
</file>

<file path=docProps/app.xml><?xml version="1.0" encoding="utf-8"?>
<Properties xmlns="http://schemas.openxmlformats.org/officeDocument/2006/extended-properties" xmlns:vt="http://schemas.openxmlformats.org/officeDocument/2006/docPropsVTypes">
  <TotalTime>412</TotalTime>
  <Words>1162</Words>
  <Application>Microsoft Office PowerPoint</Application>
  <PresentationFormat>Widescreen</PresentationFormat>
  <Paragraphs>79</Paragraphs>
  <Slides>8</Slides>
  <Notes>8</Notes>
  <HiddenSlides>0</HiddenSlides>
  <MMClips>0</MMClips>
  <ScaleCrop>false</ScaleCrop>
  <HeadingPairs>
    <vt:vector size="6" baseType="variant">
      <vt:variant>
        <vt:lpstr>Brukte skrifter</vt:lpstr>
      </vt:variant>
      <vt:variant>
        <vt:i4>8</vt:i4>
      </vt:variant>
      <vt:variant>
        <vt:lpstr>Tema</vt:lpstr>
      </vt:variant>
      <vt:variant>
        <vt:i4>3</vt:i4>
      </vt:variant>
      <vt:variant>
        <vt:lpstr>Lysbildetitler</vt:lpstr>
      </vt:variant>
      <vt:variant>
        <vt:i4>8</vt:i4>
      </vt:variant>
    </vt:vector>
  </HeadingPairs>
  <TitlesOfParts>
    <vt:vector size="19" baseType="lpstr">
      <vt:lpstr>Aptos</vt:lpstr>
      <vt:lpstr>Arial</vt:lpstr>
      <vt:lpstr>Calibri</vt:lpstr>
      <vt:lpstr>Georgia</vt:lpstr>
      <vt:lpstr>Segoe UI</vt:lpstr>
      <vt:lpstr>Symbol</vt:lpstr>
      <vt:lpstr>Trebuchet MS</vt:lpstr>
      <vt:lpstr>Wingdings 3</vt:lpstr>
      <vt:lpstr>2_Office-tema</vt:lpstr>
      <vt:lpstr>1_Office-tema</vt:lpstr>
      <vt:lpstr>Fasett</vt:lpstr>
      <vt:lpstr>Sustainability information</vt:lpstr>
      <vt:lpstr>PowerPoint-presentasjon</vt:lpstr>
      <vt:lpstr>Current sustainability initiatives</vt:lpstr>
      <vt:lpstr>The way ahead for Brønnøysund Register Centre's ambitions and Sustainability information </vt:lpstr>
      <vt:lpstr>We will create trust in society through transparency and correct data</vt:lpstr>
      <vt:lpstr>We will simplify and innovate through interaction and data sharing </vt:lpstr>
      <vt:lpstr> We will explore and responsibly exploit the opportunities that artificial intelligence provides </vt:lpstr>
      <vt:lpstr>PowerPoint-presentasjon</vt:lpstr>
    </vt:vector>
  </TitlesOfParts>
  <Company>Bronnoysundregistrene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Start and Operate</dc:title>
  <dc:creator>Pizzini, Alessio</dc:creator>
  <cp:lastModifiedBy>Ingebrigtsen, Ketil</cp:lastModifiedBy>
  <cp:revision>3</cp:revision>
  <dcterms:created xsi:type="dcterms:W3CDTF">2024-08-19T11:25:20Z</dcterms:created>
  <dcterms:modified xsi:type="dcterms:W3CDTF">2024-11-08T12:59:40Z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c2bfcbb-a59b-4494-92be-d62f024113a9_Enabled">
    <vt:lpwstr>true</vt:lpwstr>
  </property>
  <property fmtid="{D5CDD505-2E9C-101B-9397-08002B2CF9AE}" pid="3" name="MSIP_Label_fc2bfcbb-a59b-4494-92be-d62f024113a9_SetDate">
    <vt:lpwstr>2024-08-19T11:37:00Z</vt:lpwstr>
  </property>
  <property fmtid="{D5CDD505-2E9C-101B-9397-08002B2CF9AE}" pid="4" name="MSIP_Label_fc2bfcbb-a59b-4494-92be-d62f024113a9_Method">
    <vt:lpwstr>Standard</vt:lpwstr>
  </property>
  <property fmtid="{D5CDD505-2E9C-101B-9397-08002B2CF9AE}" pid="5" name="MSIP_Label_fc2bfcbb-a59b-4494-92be-d62f024113a9_Name">
    <vt:lpwstr>Intern informasjon</vt:lpwstr>
  </property>
  <property fmtid="{D5CDD505-2E9C-101B-9397-08002B2CF9AE}" pid="6" name="MSIP_Label_fc2bfcbb-a59b-4494-92be-d62f024113a9_SiteId">
    <vt:lpwstr>4e14915f-a3fe-45aa-92c3-9d87465eda00</vt:lpwstr>
  </property>
  <property fmtid="{D5CDD505-2E9C-101B-9397-08002B2CF9AE}" pid="7" name="MSIP_Label_fc2bfcbb-a59b-4494-92be-d62f024113a9_ActionId">
    <vt:lpwstr>b07db142-ebbe-42e1-93b8-a79da0d89951</vt:lpwstr>
  </property>
  <property fmtid="{D5CDD505-2E9C-101B-9397-08002B2CF9AE}" pid="8" name="MSIP_Label_fc2bfcbb-a59b-4494-92be-d62f024113a9_ContentBits">
    <vt:lpwstr>1</vt:lpwstr>
  </property>
  <property fmtid="{D5CDD505-2E9C-101B-9397-08002B2CF9AE}" pid="9" name="ClassificationContentMarkingHeaderLocations">
    <vt:lpwstr>Office-tema:8</vt:lpwstr>
  </property>
  <property fmtid="{D5CDD505-2E9C-101B-9397-08002B2CF9AE}" pid="10" name="ClassificationContentMarkingHeaderText">
    <vt:lpwstr>Klassifisering: Intern informasjon</vt:lpwstr>
  </property>
  <property fmtid="{D5CDD505-2E9C-101B-9397-08002B2CF9AE}" pid="11" name="ContentTypeId">
    <vt:lpwstr>0x0101005AF7A52ADCE99F4CA4F4FD8CBADCD859</vt:lpwstr>
  </property>
  <property fmtid="{D5CDD505-2E9C-101B-9397-08002B2CF9AE}" pid="12" name="MediaServiceImageTags">
    <vt:lpwstr/>
  </property>
</Properties>
</file>